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73" r:id="rId3"/>
    <p:sldId id="274" r:id="rId4"/>
    <p:sldId id="276" r:id="rId5"/>
    <p:sldId id="278" r:id="rId6"/>
    <p:sldId id="280" r:id="rId7"/>
    <p:sldId id="282" r:id="rId8"/>
    <p:sldId id="277" r:id="rId9"/>
    <p:sldId id="283" r:id="rId10"/>
    <p:sldId id="261" r:id="rId11"/>
    <p:sldId id="293" r:id="rId12"/>
    <p:sldId id="271" r:id="rId13"/>
    <p:sldId id="263" r:id="rId14"/>
    <p:sldId id="288" r:id="rId15"/>
    <p:sldId id="291" r:id="rId16"/>
    <p:sldId id="289" r:id="rId17"/>
    <p:sldId id="290" r:id="rId18"/>
    <p:sldId id="259" r:id="rId19"/>
    <p:sldId id="264" r:id="rId20"/>
    <p:sldId id="260" r:id="rId21"/>
    <p:sldId id="29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48E89-C993-7031-EDCB-D9E0A4B9F437}" v="526" dt="2025-04-26T01:42:19.510"/>
    <p1510:client id="{AAEC30D9-B989-4B8F-411E-A4BFB61CF4EF}" v="625" dt="2025-04-25T20:43:55.4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93" d="100"/>
          <a:sy n="93" d="100"/>
        </p:scale>
        <p:origin x="53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Burch" userId="daa7f88e8ee200b1" providerId="Windows Live" clId="Web-{AAEC30D9-B989-4B8F-411E-A4BFB61CF4EF}"/>
    <pc:docChg chg="addSld delSld modSld sldOrd">
      <pc:chgData name="Benjamin Burch" userId="daa7f88e8ee200b1" providerId="Windows Live" clId="Web-{AAEC30D9-B989-4B8F-411E-A4BFB61CF4EF}" dt="2025-04-25T20:43:53.168" v="561" actId="20577"/>
      <pc:docMkLst>
        <pc:docMk/>
      </pc:docMkLst>
      <pc:sldChg chg="addSp delSp modSp mod setBg">
        <pc:chgData name="Benjamin Burch" userId="daa7f88e8ee200b1" providerId="Windows Live" clId="Web-{AAEC30D9-B989-4B8F-411E-A4BFB61CF4EF}" dt="2025-04-25T20:36:03.973" v="452"/>
        <pc:sldMkLst>
          <pc:docMk/>
          <pc:sldMk cId="3211494904" sldId="257"/>
        </pc:sldMkLst>
        <pc:spChg chg="add del mod">
          <ac:chgData name="Benjamin Burch" userId="daa7f88e8ee200b1" providerId="Windows Live" clId="Web-{AAEC30D9-B989-4B8F-411E-A4BFB61CF4EF}" dt="2025-04-25T20:36:03.973" v="452"/>
          <ac:spMkLst>
            <pc:docMk/>
            <pc:sldMk cId="3211494904" sldId="257"/>
            <ac:spMk id="2" creationId="{62EAFF9B-EDBA-5962-A3F4-09F35CA25A5B}"/>
          </ac:spMkLst>
        </pc:spChg>
        <pc:spChg chg="del mod ord">
          <ac:chgData name="Benjamin Burch" userId="daa7f88e8ee200b1" providerId="Windows Live" clId="Web-{AAEC30D9-B989-4B8F-411E-A4BFB61CF4EF}" dt="2025-04-25T20:36:03.973" v="452"/>
          <ac:spMkLst>
            <pc:docMk/>
            <pc:sldMk cId="3211494904" sldId="257"/>
            <ac:spMk id="6" creationId="{CCCA8E57-64A2-EBED-8D80-E1A96C07A264}"/>
          </ac:spMkLst>
        </pc:spChg>
        <pc:spChg chg="del mod">
          <ac:chgData name="Benjamin Burch" userId="daa7f88e8ee200b1" providerId="Windows Live" clId="Web-{AAEC30D9-B989-4B8F-411E-A4BFB61CF4EF}" dt="2025-04-25T20:36:03.973" v="452"/>
          <ac:spMkLst>
            <pc:docMk/>
            <pc:sldMk cId="3211494904" sldId="257"/>
            <ac:spMk id="8" creationId="{A2A02A8B-963F-646D-14A2-0E9BBDF95816}"/>
          </ac:spMkLst>
        </pc:spChg>
        <pc:spChg chg="add del">
          <ac:chgData name="Benjamin Burch" userId="daa7f88e8ee200b1" providerId="Windows Live" clId="Web-{AAEC30D9-B989-4B8F-411E-A4BFB61CF4EF}" dt="2025-04-25T20:36:03.973" v="451"/>
          <ac:spMkLst>
            <pc:docMk/>
            <pc:sldMk cId="3211494904" sldId="257"/>
            <ac:spMk id="13" creationId="{2B97F24A-32CE-4C1C-A50D-3016B394DCFB}"/>
          </ac:spMkLst>
        </pc:spChg>
        <pc:spChg chg="add del">
          <ac:chgData name="Benjamin Burch" userId="daa7f88e8ee200b1" providerId="Windows Live" clId="Web-{AAEC30D9-B989-4B8F-411E-A4BFB61CF4EF}" dt="2025-04-25T20:36:03.973" v="451"/>
          <ac:spMkLst>
            <pc:docMk/>
            <pc:sldMk cId="3211494904" sldId="257"/>
            <ac:spMk id="15" creationId="{6357EC4F-235E-4222-A36F-C7878ACE37F2}"/>
          </ac:spMkLst>
        </pc:spChg>
        <pc:spChg chg="add">
          <ac:chgData name="Benjamin Burch" userId="daa7f88e8ee200b1" providerId="Windows Live" clId="Web-{AAEC30D9-B989-4B8F-411E-A4BFB61CF4EF}" dt="2025-04-25T20:36:03.973" v="452"/>
          <ac:spMkLst>
            <pc:docMk/>
            <pc:sldMk cId="3211494904" sldId="257"/>
            <ac:spMk id="17" creationId="{42A4FC2C-047E-45A5-965D-8E1E3BF09BC6}"/>
          </ac:spMkLst>
        </pc:spChg>
        <pc:spChg chg="add">
          <ac:chgData name="Benjamin Burch" userId="daa7f88e8ee200b1" providerId="Windows Live" clId="Web-{AAEC30D9-B989-4B8F-411E-A4BFB61CF4EF}" dt="2025-04-25T20:36:03.973" v="452"/>
          <ac:spMkLst>
            <pc:docMk/>
            <pc:sldMk cId="3211494904" sldId="257"/>
            <ac:spMk id="18" creationId="{62EAFF9B-EDBA-5962-A3F4-09F35CA25A5B}"/>
          </ac:spMkLst>
        </pc:spChg>
        <pc:picChg chg="mod ord">
          <ac:chgData name="Benjamin Burch" userId="daa7f88e8ee200b1" providerId="Windows Live" clId="Web-{AAEC30D9-B989-4B8F-411E-A4BFB61CF4EF}" dt="2025-04-25T20:36:03.973" v="452"/>
          <ac:picMkLst>
            <pc:docMk/>
            <pc:sldMk cId="3211494904" sldId="257"/>
            <ac:picMk id="4" creationId="{4B1006C9-B0A1-8425-5069-E4F7D596349C}"/>
          </ac:picMkLst>
        </pc:picChg>
      </pc:sldChg>
      <pc:sldChg chg="del">
        <pc:chgData name="Benjamin Burch" userId="daa7f88e8ee200b1" providerId="Windows Live" clId="Web-{AAEC30D9-B989-4B8F-411E-A4BFB61CF4EF}" dt="2025-04-25T20:00:00.283" v="180"/>
        <pc:sldMkLst>
          <pc:docMk/>
          <pc:sldMk cId="1792237133" sldId="258"/>
        </pc:sldMkLst>
      </pc:sldChg>
      <pc:sldChg chg="addSp modSp ord">
        <pc:chgData name="Benjamin Burch" userId="daa7f88e8ee200b1" providerId="Windows Live" clId="Web-{AAEC30D9-B989-4B8F-411E-A4BFB61CF4EF}" dt="2025-04-25T19:59:47.751" v="178" actId="14100"/>
        <pc:sldMkLst>
          <pc:docMk/>
          <pc:sldMk cId="2473161263" sldId="261"/>
        </pc:sldMkLst>
        <pc:spChg chg="add mod">
          <ac:chgData name="Benjamin Burch" userId="daa7f88e8ee200b1" providerId="Windows Live" clId="Web-{AAEC30D9-B989-4B8F-411E-A4BFB61CF4EF}" dt="2025-04-25T19:59:47.751" v="178" actId="14100"/>
          <ac:spMkLst>
            <pc:docMk/>
            <pc:sldMk cId="2473161263" sldId="261"/>
            <ac:spMk id="3" creationId="{B00F24DA-7828-07A2-ADB9-D504382C34A0}"/>
          </ac:spMkLst>
        </pc:spChg>
      </pc:sldChg>
      <pc:sldChg chg="modSp">
        <pc:chgData name="Benjamin Burch" userId="daa7f88e8ee200b1" providerId="Windows Live" clId="Web-{AAEC30D9-B989-4B8F-411E-A4BFB61CF4EF}" dt="2025-04-25T20:43:53.168" v="561" actId="20577"/>
        <pc:sldMkLst>
          <pc:docMk/>
          <pc:sldMk cId="1126488813" sldId="262"/>
        </pc:sldMkLst>
        <pc:spChg chg="mod">
          <ac:chgData name="Benjamin Burch" userId="daa7f88e8ee200b1" providerId="Windows Live" clId="Web-{AAEC30D9-B989-4B8F-411E-A4BFB61CF4EF}" dt="2025-04-25T20:43:34.137" v="552" actId="20577"/>
          <ac:spMkLst>
            <pc:docMk/>
            <pc:sldMk cId="1126488813" sldId="262"/>
            <ac:spMk id="2" creationId="{50D5E34B-A90F-9A90-F611-33494D8A3F34}"/>
          </ac:spMkLst>
        </pc:spChg>
        <pc:spChg chg="mod">
          <ac:chgData name="Benjamin Burch" userId="daa7f88e8ee200b1" providerId="Windows Live" clId="Web-{AAEC30D9-B989-4B8F-411E-A4BFB61CF4EF}" dt="2025-04-25T20:43:53.168" v="561" actId="20577"/>
          <ac:spMkLst>
            <pc:docMk/>
            <pc:sldMk cId="1126488813" sldId="262"/>
            <ac:spMk id="3" creationId="{6E09D1EC-F602-70EF-3ABC-02D629E86DB0}"/>
          </ac:spMkLst>
        </pc:spChg>
      </pc:sldChg>
      <pc:sldChg chg="addSp delSp modSp">
        <pc:chgData name="Benjamin Burch" userId="daa7f88e8ee200b1" providerId="Windows Live" clId="Web-{AAEC30D9-B989-4B8F-411E-A4BFB61CF4EF}" dt="2025-04-25T20:29:38.436" v="433" actId="1076"/>
        <pc:sldMkLst>
          <pc:docMk/>
          <pc:sldMk cId="562623574" sldId="263"/>
        </pc:sldMkLst>
        <pc:spChg chg="mod">
          <ac:chgData name="Benjamin Burch" userId="daa7f88e8ee200b1" providerId="Windows Live" clId="Web-{AAEC30D9-B989-4B8F-411E-A4BFB61CF4EF}" dt="2025-04-25T20:25:37.323" v="336" actId="20577"/>
          <ac:spMkLst>
            <pc:docMk/>
            <pc:sldMk cId="562623574" sldId="263"/>
            <ac:spMk id="2" creationId="{F8900B6D-3A76-7824-CDAA-FDFE40EA7F6D}"/>
          </ac:spMkLst>
        </pc:spChg>
        <pc:spChg chg="add del mod">
          <ac:chgData name="Benjamin Burch" userId="daa7f88e8ee200b1" providerId="Windows Live" clId="Web-{AAEC30D9-B989-4B8F-411E-A4BFB61CF4EF}" dt="2025-04-25T20:27:49.309" v="420" actId="20577"/>
          <ac:spMkLst>
            <pc:docMk/>
            <pc:sldMk cId="562623574" sldId="263"/>
            <ac:spMk id="3" creationId="{756C0BA8-8E4B-687E-BAD9-F7311B29E8BD}"/>
          </ac:spMkLst>
        </pc:spChg>
        <pc:picChg chg="add del mod">
          <ac:chgData name="Benjamin Burch" userId="daa7f88e8ee200b1" providerId="Windows Live" clId="Web-{AAEC30D9-B989-4B8F-411E-A4BFB61CF4EF}" dt="2025-04-25T20:26:19.277" v="345"/>
          <ac:picMkLst>
            <pc:docMk/>
            <pc:sldMk cId="562623574" sldId="263"/>
            <ac:picMk id="4" creationId="{FF46E3DA-D248-C8C1-35C1-7E296DB5E6C6}"/>
          </ac:picMkLst>
        </pc:picChg>
        <pc:picChg chg="add mod">
          <ac:chgData name="Benjamin Burch" userId="daa7f88e8ee200b1" providerId="Windows Live" clId="Web-{AAEC30D9-B989-4B8F-411E-A4BFB61CF4EF}" dt="2025-04-25T20:29:38.436" v="433" actId="1076"/>
          <ac:picMkLst>
            <pc:docMk/>
            <pc:sldMk cId="562623574" sldId="263"/>
            <ac:picMk id="5" creationId="{CED47370-9EE8-1D1A-F329-C0247C91BB20}"/>
          </ac:picMkLst>
        </pc:picChg>
        <pc:picChg chg="add mod">
          <ac:chgData name="Benjamin Burch" userId="daa7f88e8ee200b1" providerId="Windows Live" clId="Web-{AAEC30D9-B989-4B8F-411E-A4BFB61CF4EF}" dt="2025-04-25T20:29:36.670" v="432" actId="1076"/>
          <ac:picMkLst>
            <pc:docMk/>
            <pc:sldMk cId="562623574" sldId="263"/>
            <ac:picMk id="7" creationId="{601311FB-5401-EDB8-191D-B2287C0753BC}"/>
          </ac:picMkLst>
        </pc:picChg>
      </pc:sldChg>
      <pc:sldChg chg="del">
        <pc:chgData name="Benjamin Burch" userId="daa7f88e8ee200b1" providerId="Windows Live" clId="Web-{AAEC30D9-B989-4B8F-411E-A4BFB61CF4EF}" dt="2025-04-25T20:01:28.894" v="200"/>
        <pc:sldMkLst>
          <pc:docMk/>
          <pc:sldMk cId="2992912561" sldId="265"/>
        </pc:sldMkLst>
      </pc:sldChg>
      <pc:sldChg chg="addSp delSp modSp mod setBg">
        <pc:chgData name="Benjamin Burch" userId="daa7f88e8ee200b1" providerId="Windows Live" clId="Web-{AAEC30D9-B989-4B8F-411E-A4BFB61CF4EF}" dt="2025-04-25T20:38:59.117" v="513"/>
        <pc:sldMkLst>
          <pc:docMk/>
          <pc:sldMk cId="3349895467" sldId="271"/>
        </pc:sldMkLst>
        <pc:spChg chg="mod">
          <ac:chgData name="Benjamin Burch" userId="daa7f88e8ee200b1" providerId="Windows Live" clId="Web-{AAEC30D9-B989-4B8F-411E-A4BFB61CF4EF}" dt="2025-04-25T12:24:37.089" v="138"/>
          <ac:spMkLst>
            <pc:docMk/>
            <pc:sldMk cId="3349895467" sldId="271"/>
            <ac:spMk id="2" creationId="{25D97E3F-566D-F0F1-E9FF-E3E10D0731AA}"/>
          </ac:spMkLst>
        </pc:spChg>
        <pc:spChg chg="del mod">
          <ac:chgData name="Benjamin Burch" userId="daa7f88e8ee200b1" providerId="Windows Live" clId="Web-{AAEC30D9-B989-4B8F-411E-A4BFB61CF4EF}" dt="2025-04-25T12:24:02.777" v="125"/>
          <ac:spMkLst>
            <pc:docMk/>
            <pc:sldMk cId="3349895467" sldId="271"/>
            <ac:spMk id="3" creationId="{7FFD446B-C951-BA97-F85F-BB49D9AE537E}"/>
          </ac:spMkLst>
        </pc:spChg>
        <pc:spChg chg="add del">
          <ac:chgData name="Benjamin Burch" userId="daa7f88e8ee200b1" providerId="Windows Live" clId="Web-{AAEC30D9-B989-4B8F-411E-A4BFB61CF4EF}" dt="2025-04-25T12:24:22.105" v="127"/>
          <ac:spMkLst>
            <pc:docMk/>
            <pc:sldMk cId="3349895467" sldId="271"/>
            <ac:spMk id="10" creationId="{BACC6370-2D7E-4714-9D71-7542949D7D5D}"/>
          </ac:spMkLst>
        </pc:spChg>
        <pc:spChg chg="add del">
          <ac:chgData name="Benjamin Burch" userId="daa7f88e8ee200b1" providerId="Windows Live" clId="Web-{AAEC30D9-B989-4B8F-411E-A4BFB61CF4EF}" dt="2025-04-25T12:24:22.105" v="127"/>
          <ac:spMkLst>
            <pc:docMk/>
            <pc:sldMk cId="3349895467" sldId="271"/>
            <ac:spMk id="12" creationId="{F68B3F68-107C-434F-AA38-110D5EA91B85}"/>
          </ac:spMkLst>
        </pc:spChg>
        <pc:spChg chg="add del">
          <ac:chgData name="Benjamin Burch" userId="daa7f88e8ee200b1" providerId="Windows Live" clId="Web-{AAEC30D9-B989-4B8F-411E-A4BFB61CF4EF}" dt="2025-04-25T12:24:22.105" v="127"/>
          <ac:spMkLst>
            <pc:docMk/>
            <pc:sldMk cId="3349895467" sldId="271"/>
            <ac:spMk id="14" creationId="{AAD0DBB9-1A4B-4391-81D4-CB19F9AB918A}"/>
          </ac:spMkLst>
        </pc:spChg>
        <pc:spChg chg="add del">
          <ac:chgData name="Benjamin Burch" userId="daa7f88e8ee200b1" providerId="Windows Live" clId="Web-{AAEC30D9-B989-4B8F-411E-A4BFB61CF4EF}" dt="2025-04-25T12:24:22.105" v="127"/>
          <ac:spMkLst>
            <pc:docMk/>
            <pc:sldMk cId="3349895467" sldId="271"/>
            <ac:spMk id="16" creationId="{063BBA22-50EA-4C4D-BE05-F1CE4E63AA56}"/>
          </ac:spMkLst>
        </pc:spChg>
        <pc:spChg chg="add del">
          <ac:chgData name="Benjamin Burch" userId="daa7f88e8ee200b1" providerId="Windows Live" clId="Web-{AAEC30D9-B989-4B8F-411E-A4BFB61CF4EF}" dt="2025-04-25T12:24:25.793" v="129"/>
          <ac:spMkLst>
            <pc:docMk/>
            <pc:sldMk cId="3349895467" sldId="271"/>
            <ac:spMk id="17" creationId="{D5B0017B-2ECA-49AF-B397-DC140825DF8D}"/>
          </ac:spMkLst>
        </pc:spChg>
        <pc:spChg chg="add del">
          <ac:chgData name="Benjamin Burch" userId="daa7f88e8ee200b1" providerId="Windows Live" clId="Web-{AAEC30D9-B989-4B8F-411E-A4BFB61CF4EF}" dt="2025-04-25T12:24:25.793" v="129"/>
          <ac:spMkLst>
            <pc:docMk/>
            <pc:sldMk cId="3349895467" sldId="271"/>
            <ac:spMk id="18" creationId="{56E9B3E6-E277-4D68-BA48-9CB43FFBD6E2}"/>
          </ac:spMkLst>
        </pc:spChg>
        <pc:spChg chg="add del">
          <ac:chgData name="Benjamin Burch" userId="daa7f88e8ee200b1" providerId="Windows Live" clId="Web-{AAEC30D9-B989-4B8F-411E-A4BFB61CF4EF}" dt="2025-04-25T12:24:28.152" v="131"/>
          <ac:spMkLst>
            <pc:docMk/>
            <pc:sldMk cId="3349895467" sldId="271"/>
            <ac:spMk id="23" creationId="{53B021B3-DE93-4AB7-8A18-CF5F1CED88B8}"/>
          </ac:spMkLst>
        </pc:spChg>
        <pc:spChg chg="add del">
          <ac:chgData name="Benjamin Burch" userId="daa7f88e8ee200b1" providerId="Windows Live" clId="Web-{AAEC30D9-B989-4B8F-411E-A4BFB61CF4EF}" dt="2025-04-25T12:24:28.152" v="131"/>
          <ac:spMkLst>
            <pc:docMk/>
            <pc:sldMk cId="3349895467" sldId="271"/>
            <ac:spMk id="24" creationId="{52D502E5-F6B4-4D58-B4AE-FC466FF15EE8}"/>
          </ac:spMkLst>
        </pc:spChg>
        <pc:spChg chg="add del">
          <ac:chgData name="Benjamin Burch" userId="daa7f88e8ee200b1" providerId="Windows Live" clId="Web-{AAEC30D9-B989-4B8F-411E-A4BFB61CF4EF}" dt="2025-04-25T12:24:28.152" v="131"/>
          <ac:spMkLst>
            <pc:docMk/>
            <pc:sldMk cId="3349895467" sldId="271"/>
            <ac:spMk id="25" creationId="{9DECDBF4-02B6-4BB4-B65B-B8107AD6A9E8}"/>
          </ac:spMkLst>
        </pc:spChg>
        <pc:spChg chg="add del">
          <ac:chgData name="Benjamin Burch" userId="daa7f88e8ee200b1" providerId="Windows Live" clId="Web-{AAEC30D9-B989-4B8F-411E-A4BFB61CF4EF}" dt="2025-04-25T12:24:30.636" v="133"/>
          <ac:spMkLst>
            <pc:docMk/>
            <pc:sldMk cId="3349895467" sldId="271"/>
            <ac:spMk id="27" creationId="{BACC6370-2D7E-4714-9D71-7542949D7D5D}"/>
          </ac:spMkLst>
        </pc:spChg>
        <pc:spChg chg="add del">
          <ac:chgData name="Benjamin Burch" userId="daa7f88e8ee200b1" providerId="Windows Live" clId="Web-{AAEC30D9-B989-4B8F-411E-A4BFB61CF4EF}" dt="2025-04-25T12:24:30.636" v="133"/>
          <ac:spMkLst>
            <pc:docMk/>
            <pc:sldMk cId="3349895467" sldId="271"/>
            <ac:spMk id="28" creationId="{F68B3F68-107C-434F-AA38-110D5EA91B85}"/>
          </ac:spMkLst>
        </pc:spChg>
        <pc:spChg chg="add del">
          <ac:chgData name="Benjamin Burch" userId="daa7f88e8ee200b1" providerId="Windows Live" clId="Web-{AAEC30D9-B989-4B8F-411E-A4BFB61CF4EF}" dt="2025-04-25T12:24:30.636" v="133"/>
          <ac:spMkLst>
            <pc:docMk/>
            <pc:sldMk cId="3349895467" sldId="271"/>
            <ac:spMk id="29" creationId="{AAD0DBB9-1A4B-4391-81D4-CB19F9AB918A}"/>
          </ac:spMkLst>
        </pc:spChg>
        <pc:spChg chg="add del">
          <ac:chgData name="Benjamin Burch" userId="daa7f88e8ee200b1" providerId="Windows Live" clId="Web-{AAEC30D9-B989-4B8F-411E-A4BFB61CF4EF}" dt="2025-04-25T12:24:30.636" v="133"/>
          <ac:spMkLst>
            <pc:docMk/>
            <pc:sldMk cId="3349895467" sldId="271"/>
            <ac:spMk id="30" creationId="{063BBA22-50EA-4C4D-BE05-F1CE4E63AA56}"/>
          </ac:spMkLst>
        </pc:spChg>
        <pc:spChg chg="add del">
          <ac:chgData name="Benjamin Burch" userId="daa7f88e8ee200b1" providerId="Windows Live" clId="Web-{AAEC30D9-B989-4B8F-411E-A4BFB61CF4EF}" dt="2025-04-25T12:24:34.543" v="135"/>
          <ac:spMkLst>
            <pc:docMk/>
            <pc:sldMk cId="3349895467" sldId="271"/>
            <ac:spMk id="32" creationId="{5105D448-4A6C-48A3-8C3C-71AF58F3E506}"/>
          </ac:spMkLst>
        </pc:spChg>
        <pc:spChg chg="add del">
          <ac:chgData name="Benjamin Burch" userId="daa7f88e8ee200b1" providerId="Windows Live" clId="Web-{AAEC30D9-B989-4B8F-411E-A4BFB61CF4EF}" dt="2025-04-25T12:24:34.543" v="135"/>
          <ac:spMkLst>
            <pc:docMk/>
            <pc:sldMk cId="3349895467" sldId="271"/>
            <ac:spMk id="33" creationId="{4025579F-C5D8-43BE-AF84-3E66A482C567}"/>
          </ac:spMkLst>
        </pc:spChg>
        <pc:spChg chg="add del">
          <ac:chgData name="Benjamin Burch" userId="daa7f88e8ee200b1" providerId="Windows Live" clId="Web-{AAEC30D9-B989-4B8F-411E-A4BFB61CF4EF}" dt="2025-04-25T12:24:37.058" v="137"/>
          <ac:spMkLst>
            <pc:docMk/>
            <pc:sldMk cId="3349895467" sldId="271"/>
            <ac:spMk id="35" creationId="{47942995-B07F-4636-9A06-C6A104B260A8}"/>
          </ac:spMkLst>
        </pc:spChg>
        <pc:spChg chg="add del">
          <ac:chgData name="Benjamin Burch" userId="daa7f88e8ee200b1" providerId="Windows Live" clId="Web-{AAEC30D9-B989-4B8F-411E-A4BFB61CF4EF}" dt="2025-04-25T12:24:37.058" v="137"/>
          <ac:spMkLst>
            <pc:docMk/>
            <pc:sldMk cId="3349895467" sldId="271"/>
            <ac:spMk id="38" creationId="{B81933D1-5615-42C7-9C0B-4EB7105CCE2D}"/>
          </ac:spMkLst>
        </pc:spChg>
        <pc:spChg chg="add del">
          <ac:chgData name="Benjamin Burch" userId="daa7f88e8ee200b1" providerId="Windows Live" clId="Web-{AAEC30D9-B989-4B8F-411E-A4BFB61CF4EF}" dt="2025-04-25T12:24:37.058" v="137"/>
          <ac:spMkLst>
            <pc:docMk/>
            <pc:sldMk cId="3349895467" sldId="271"/>
            <ac:spMk id="39" creationId="{19C9EAEA-39D0-4B0E-A0EB-51E7B26740B1}"/>
          </ac:spMkLst>
        </pc:spChg>
        <pc:spChg chg="add">
          <ac:chgData name="Benjamin Burch" userId="daa7f88e8ee200b1" providerId="Windows Live" clId="Web-{AAEC30D9-B989-4B8F-411E-A4BFB61CF4EF}" dt="2025-04-25T12:24:37.089" v="138"/>
          <ac:spMkLst>
            <pc:docMk/>
            <pc:sldMk cId="3349895467" sldId="271"/>
            <ac:spMk id="41" creationId="{BACC6370-2D7E-4714-9D71-7542949D7D5D}"/>
          </ac:spMkLst>
        </pc:spChg>
        <pc:spChg chg="add">
          <ac:chgData name="Benjamin Burch" userId="daa7f88e8ee200b1" providerId="Windows Live" clId="Web-{AAEC30D9-B989-4B8F-411E-A4BFB61CF4EF}" dt="2025-04-25T12:24:37.089" v="138"/>
          <ac:spMkLst>
            <pc:docMk/>
            <pc:sldMk cId="3349895467" sldId="271"/>
            <ac:spMk id="42" creationId="{F68B3F68-107C-434F-AA38-110D5EA91B85}"/>
          </ac:spMkLst>
        </pc:spChg>
        <pc:spChg chg="add">
          <ac:chgData name="Benjamin Burch" userId="daa7f88e8ee200b1" providerId="Windows Live" clId="Web-{AAEC30D9-B989-4B8F-411E-A4BFB61CF4EF}" dt="2025-04-25T12:24:37.089" v="138"/>
          <ac:spMkLst>
            <pc:docMk/>
            <pc:sldMk cId="3349895467" sldId="271"/>
            <ac:spMk id="43" creationId="{AAD0DBB9-1A4B-4391-81D4-CB19F9AB918A}"/>
          </ac:spMkLst>
        </pc:spChg>
        <pc:spChg chg="add">
          <ac:chgData name="Benjamin Burch" userId="daa7f88e8ee200b1" providerId="Windows Live" clId="Web-{AAEC30D9-B989-4B8F-411E-A4BFB61CF4EF}" dt="2025-04-25T12:24:37.089" v="138"/>
          <ac:spMkLst>
            <pc:docMk/>
            <pc:sldMk cId="3349895467" sldId="271"/>
            <ac:spMk id="44" creationId="{063BBA22-50EA-4C4D-BE05-F1CE4E63AA56}"/>
          </ac:spMkLst>
        </pc:spChg>
        <pc:grpChg chg="add del">
          <ac:chgData name="Benjamin Burch" userId="daa7f88e8ee200b1" providerId="Windows Live" clId="Web-{AAEC30D9-B989-4B8F-411E-A4BFB61CF4EF}" dt="2025-04-25T12:24:25.793" v="129"/>
          <ac:grpSpMkLst>
            <pc:docMk/>
            <pc:sldMk cId="3349895467" sldId="271"/>
            <ac:grpSpMk id="20" creationId="{AE1C45F0-260A-458C-96ED-C1F6D2151219}"/>
          </ac:grpSpMkLst>
        </pc:grpChg>
        <pc:grpChg chg="add del">
          <ac:chgData name="Benjamin Burch" userId="daa7f88e8ee200b1" providerId="Windows Live" clId="Web-{AAEC30D9-B989-4B8F-411E-A4BFB61CF4EF}" dt="2025-04-25T12:24:37.058" v="137"/>
          <ac:grpSpMkLst>
            <pc:docMk/>
            <pc:sldMk cId="3349895467" sldId="271"/>
            <ac:grpSpMk id="36" creationId="{032D8612-31EB-44CF-A1D0-14FD4C705424}"/>
          </ac:grpSpMkLst>
        </pc:grpChg>
        <pc:graphicFrameChg chg="add mod ord modGraphic">
          <ac:chgData name="Benjamin Burch" userId="daa7f88e8ee200b1" providerId="Windows Live" clId="Web-{AAEC30D9-B989-4B8F-411E-A4BFB61CF4EF}" dt="2025-04-25T20:38:59.117" v="513"/>
          <ac:graphicFrameMkLst>
            <pc:docMk/>
            <pc:sldMk cId="3349895467" sldId="271"/>
            <ac:graphicFrameMk id="5" creationId="{E2199F67-EA85-045F-F6AD-02C6C31E412D}"/>
          </ac:graphicFrameMkLst>
        </pc:graphicFrameChg>
        <pc:cxnChg chg="add del">
          <ac:chgData name="Benjamin Burch" userId="daa7f88e8ee200b1" providerId="Windows Live" clId="Web-{AAEC30D9-B989-4B8F-411E-A4BFB61CF4EF}" dt="2025-04-25T12:24:25.793" v="129"/>
          <ac:cxnSpMkLst>
            <pc:docMk/>
            <pc:sldMk cId="3349895467" sldId="271"/>
            <ac:cxnSpMk id="19" creationId="{6CF1BAF6-AD41-4082-B212-8A1F9A2E8779}"/>
          </ac:cxnSpMkLst>
        </pc:cxnChg>
      </pc:sldChg>
      <pc:sldChg chg="del">
        <pc:chgData name="Benjamin Burch" userId="daa7f88e8ee200b1" providerId="Windows Live" clId="Web-{AAEC30D9-B989-4B8F-411E-A4BFB61CF4EF}" dt="2025-04-25T19:59:59.533" v="179"/>
        <pc:sldMkLst>
          <pc:docMk/>
          <pc:sldMk cId="3868011001" sldId="272"/>
        </pc:sldMkLst>
      </pc:sldChg>
      <pc:sldChg chg="modSp">
        <pc:chgData name="Benjamin Burch" userId="daa7f88e8ee200b1" providerId="Windows Live" clId="Web-{AAEC30D9-B989-4B8F-411E-A4BFB61CF4EF}" dt="2025-04-25T20:32:23.548" v="438" actId="20577"/>
        <pc:sldMkLst>
          <pc:docMk/>
          <pc:sldMk cId="2217275986" sldId="283"/>
        </pc:sldMkLst>
        <pc:spChg chg="mod">
          <ac:chgData name="Benjamin Burch" userId="daa7f88e8ee200b1" providerId="Windows Live" clId="Web-{AAEC30D9-B989-4B8F-411E-A4BFB61CF4EF}" dt="2025-04-25T20:32:23.548" v="438" actId="20577"/>
          <ac:spMkLst>
            <pc:docMk/>
            <pc:sldMk cId="2217275986" sldId="283"/>
            <ac:spMk id="3" creationId="{BA1D4CD0-C9AB-BB74-B41A-21A0D5C4669E}"/>
          </ac:spMkLst>
        </pc:spChg>
      </pc:sldChg>
      <pc:sldChg chg="modSp new del">
        <pc:chgData name="Benjamin Burch" userId="daa7f88e8ee200b1" providerId="Windows Live" clId="Web-{AAEC30D9-B989-4B8F-411E-A4BFB61CF4EF}" dt="2025-04-25T12:22:58.949" v="106"/>
        <pc:sldMkLst>
          <pc:docMk/>
          <pc:sldMk cId="963933622" sldId="284"/>
        </pc:sldMkLst>
        <pc:spChg chg="mod">
          <ac:chgData name="Benjamin Burch" userId="daa7f88e8ee200b1" providerId="Windows Live" clId="Web-{AAEC30D9-B989-4B8F-411E-A4BFB61CF4EF}" dt="2025-04-25T12:19:44.262" v="5" actId="20577"/>
          <ac:spMkLst>
            <pc:docMk/>
            <pc:sldMk cId="963933622" sldId="284"/>
            <ac:spMk id="2" creationId="{F6D9A4BF-7420-CDCC-F985-3DFE80C8C3FE}"/>
          </ac:spMkLst>
        </pc:spChg>
        <pc:spChg chg="mod">
          <ac:chgData name="Benjamin Burch" userId="daa7f88e8ee200b1" providerId="Windows Live" clId="Web-{AAEC30D9-B989-4B8F-411E-A4BFB61CF4EF}" dt="2025-04-25T12:22:09.558" v="104" actId="20577"/>
          <ac:spMkLst>
            <pc:docMk/>
            <pc:sldMk cId="963933622" sldId="284"/>
            <ac:spMk id="3" creationId="{11329872-6378-B598-F533-80EBB231C538}"/>
          </ac:spMkLst>
        </pc:spChg>
      </pc:sldChg>
      <pc:sldChg chg="modSp new">
        <pc:chgData name="Benjamin Burch" userId="daa7f88e8ee200b1" providerId="Windows Live" clId="Web-{AAEC30D9-B989-4B8F-411E-A4BFB61CF4EF}" dt="2025-04-25T20:00:51.034" v="185" actId="20577"/>
        <pc:sldMkLst>
          <pc:docMk/>
          <pc:sldMk cId="1543412950" sldId="284"/>
        </pc:sldMkLst>
        <pc:spChg chg="mod">
          <ac:chgData name="Benjamin Burch" userId="daa7f88e8ee200b1" providerId="Windows Live" clId="Web-{AAEC30D9-B989-4B8F-411E-A4BFB61CF4EF}" dt="2025-04-25T20:00:51.034" v="185" actId="20577"/>
          <ac:spMkLst>
            <pc:docMk/>
            <pc:sldMk cId="1543412950" sldId="284"/>
            <ac:spMk id="2" creationId="{05B077D2-3FEE-FAF9-0DD6-23AD9AA7CB8E}"/>
          </ac:spMkLst>
        </pc:spChg>
      </pc:sldChg>
      <pc:sldChg chg="modSp new">
        <pc:chgData name="Benjamin Burch" userId="daa7f88e8ee200b1" providerId="Windows Live" clId="Web-{AAEC30D9-B989-4B8F-411E-A4BFB61CF4EF}" dt="2025-04-25T20:00:58.221" v="191" actId="20577"/>
        <pc:sldMkLst>
          <pc:docMk/>
          <pc:sldMk cId="366983779" sldId="285"/>
        </pc:sldMkLst>
        <pc:spChg chg="mod">
          <ac:chgData name="Benjamin Burch" userId="daa7f88e8ee200b1" providerId="Windows Live" clId="Web-{AAEC30D9-B989-4B8F-411E-A4BFB61CF4EF}" dt="2025-04-25T20:00:58.221" v="191" actId="20577"/>
          <ac:spMkLst>
            <pc:docMk/>
            <pc:sldMk cId="366983779" sldId="285"/>
            <ac:spMk id="2" creationId="{F8B37155-380F-9081-BB2C-60028C844BD6}"/>
          </ac:spMkLst>
        </pc:spChg>
      </pc:sldChg>
      <pc:sldChg chg="modSp new">
        <pc:chgData name="Benjamin Burch" userId="daa7f88e8ee200b1" providerId="Windows Live" clId="Web-{AAEC30D9-B989-4B8F-411E-A4BFB61CF4EF}" dt="2025-04-25T20:01:06.846" v="194" actId="20577"/>
        <pc:sldMkLst>
          <pc:docMk/>
          <pc:sldMk cId="1992592374" sldId="286"/>
        </pc:sldMkLst>
        <pc:spChg chg="mod">
          <ac:chgData name="Benjamin Burch" userId="daa7f88e8ee200b1" providerId="Windows Live" clId="Web-{AAEC30D9-B989-4B8F-411E-A4BFB61CF4EF}" dt="2025-04-25T20:01:06.846" v="194" actId="20577"/>
          <ac:spMkLst>
            <pc:docMk/>
            <pc:sldMk cId="1992592374" sldId="286"/>
            <ac:spMk id="2" creationId="{C75BC1A2-366A-77C5-DC48-38D811E33229}"/>
          </ac:spMkLst>
        </pc:spChg>
      </pc:sldChg>
      <pc:sldChg chg="modSp new">
        <pc:chgData name="Benjamin Burch" userId="daa7f88e8ee200b1" providerId="Windows Live" clId="Web-{AAEC30D9-B989-4B8F-411E-A4BFB61CF4EF}" dt="2025-04-25T20:01:17.347" v="199" actId="20577"/>
        <pc:sldMkLst>
          <pc:docMk/>
          <pc:sldMk cId="1451109532" sldId="287"/>
        </pc:sldMkLst>
        <pc:spChg chg="mod">
          <ac:chgData name="Benjamin Burch" userId="daa7f88e8ee200b1" providerId="Windows Live" clId="Web-{AAEC30D9-B989-4B8F-411E-A4BFB61CF4EF}" dt="2025-04-25T20:01:17.347" v="199" actId="20577"/>
          <ac:spMkLst>
            <pc:docMk/>
            <pc:sldMk cId="1451109532" sldId="287"/>
            <ac:spMk id="2" creationId="{CD500D8F-1E84-7C6C-F5E4-250E3AF57AE1}"/>
          </ac:spMkLst>
        </pc:spChg>
      </pc:sldChg>
      <pc:sldChg chg="addSp delSp modSp new">
        <pc:chgData name="Benjamin Burch" userId="daa7f88e8ee200b1" providerId="Windows Live" clId="Web-{AAEC30D9-B989-4B8F-411E-A4BFB61CF4EF}" dt="2025-04-25T20:24:05.821" v="331" actId="14100"/>
        <pc:sldMkLst>
          <pc:docMk/>
          <pc:sldMk cId="4255700232" sldId="288"/>
        </pc:sldMkLst>
        <pc:spChg chg="mod">
          <ac:chgData name="Benjamin Burch" userId="daa7f88e8ee200b1" providerId="Windows Live" clId="Web-{AAEC30D9-B989-4B8F-411E-A4BFB61CF4EF}" dt="2025-04-25T20:05:46.820" v="217" actId="20577"/>
          <ac:spMkLst>
            <pc:docMk/>
            <pc:sldMk cId="4255700232" sldId="288"/>
            <ac:spMk id="2" creationId="{45C7AB33-FCB0-232F-BD6F-702469867B2C}"/>
          </ac:spMkLst>
        </pc:spChg>
        <pc:spChg chg="mod">
          <ac:chgData name="Benjamin Burch" userId="daa7f88e8ee200b1" providerId="Windows Live" clId="Web-{AAEC30D9-B989-4B8F-411E-A4BFB61CF4EF}" dt="2025-04-25T20:24:05.821" v="331" actId="14100"/>
          <ac:spMkLst>
            <pc:docMk/>
            <pc:sldMk cId="4255700232" sldId="288"/>
            <ac:spMk id="3" creationId="{9C9BFDEE-86BD-65D9-B854-27455875D97D}"/>
          </ac:spMkLst>
        </pc:spChg>
        <pc:spChg chg="add mod">
          <ac:chgData name="Benjamin Burch" userId="daa7f88e8ee200b1" providerId="Windows Live" clId="Web-{AAEC30D9-B989-4B8F-411E-A4BFB61CF4EF}" dt="2025-04-25T20:23:13.977" v="324" actId="14100"/>
          <ac:spMkLst>
            <pc:docMk/>
            <pc:sldMk cId="4255700232" sldId="288"/>
            <ac:spMk id="8" creationId="{9B04CEFD-8D13-46DA-CCB4-0678C9CCE9E9}"/>
          </ac:spMkLst>
        </pc:spChg>
        <pc:grpChg chg="add del mod">
          <ac:chgData name="Benjamin Burch" userId="daa7f88e8ee200b1" providerId="Windows Live" clId="Web-{AAEC30D9-B989-4B8F-411E-A4BFB61CF4EF}" dt="2025-04-25T20:18:05.284" v="261"/>
          <ac:grpSpMkLst>
            <pc:docMk/>
            <pc:sldMk cId="4255700232" sldId="288"/>
            <ac:grpSpMk id="7" creationId="{64B0A883-686B-F639-DA59-F660D5926B0B}"/>
          </ac:grpSpMkLst>
        </pc:grpChg>
        <pc:picChg chg="add mod topLvl">
          <ac:chgData name="Benjamin Burch" userId="daa7f88e8ee200b1" providerId="Windows Live" clId="Web-{AAEC30D9-B989-4B8F-411E-A4BFB61CF4EF}" dt="2025-04-25T20:23:33.774" v="326"/>
          <ac:picMkLst>
            <pc:docMk/>
            <pc:sldMk cId="4255700232" sldId="288"/>
            <ac:picMk id="4" creationId="{F7B3A0B2-F873-079A-4BC1-87A1651FDD54}"/>
          </ac:picMkLst>
        </pc:picChg>
        <pc:picChg chg="add mod topLvl modCrop">
          <ac:chgData name="Benjamin Burch" userId="daa7f88e8ee200b1" providerId="Windows Live" clId="Web-{AAEC30D9-B989-4B8F-411E-A4BFB61CF4EF}" dt="2025-04-25T20:23:36.368" v="327"/>
          <ac:picMkLst>
            <pc:docMk/>
            <pc:sldMk cId="4255700232" sldId="288"/>
            <ac:picMk id="5" creationId="{DE5DCCD6-2919-36E0-B7A9-CA372BADBA9B}"/>
          </ac:picMkLst>
        </pc:picChg>
        <pc:picChg chg="add mod modCrop">
          <ac:chgData name="Benjamin Burch" userId="daa7f88e8ee200b1" providerId="Windows Live" clId="Web-{AAEC30D9-B989-4B8F-411E-A4BFB61CF4EF}" dt="2025-04-25T20:23:59.477" v="330" actId="1076"/>
          <ac:picMkLst>
            <pc:docMk/>
            <pc:sldMk cId="4255700232" sldId="288"/>
            <ac:picMk id="6" creationId="{D6583709-337D-FDE3-45F4-5E75B0DC8CA1}"/>
          </ac:picMkLst>
        </pc:picChg>
      </pc:sldChg>
      <pc:sldChg chg="modSp new">
        <pc:chgData name="Benjamin Burch" userId="daa7f88e8ee200b1" providerId="Windows Live" clId="Web-{AAEC30D9-B989-4B8F-411E-A4BFB61CF4EF}" dt="2025-04-25T20:39:10.789" v="524" actId="20577"/>
        <pc:sldMkLst>
          <pc:docMk/>
          <pc:sldMk cId="111125971" sldId="289"/>
        </pc:sldMkLst>
        <pc:spChg chg="mod">
          <ac:chgData name="Benjamin Burch" userId="daa7f88e8ee200b1" providerId="Windows Live" clId="Web-{AAEC30D9-B989-4B8F-411E-A4BFB61CF4EF}" dt="2025-04-25T20:39:10.789" v="524" actId="20577"/>
          <ac:spMkLst>
            <pc:docMk/>
            <pc:sldMk cId="111125971" sldId="289"/>
            <ac:spMk id="2" creationId="{71C07563-AF73-F419-C8A2-511AB7EC4BAD}"/>
          </ac:spMkLst>
        </pc:spChg>
      </pc:sldChg>
      <pc:sldChg chg="modSp new">
        <pc:chgData name="Benjamin Burch" userId="daa7f88e8ee200b1" providerId="Windows Live" clId="Web-{AAEC30D9-B989-4B8F-411E-A4BFB61CF4EF}" dt="2025-04-25T20:39:38.211" v="548" actId="20577"/>
        <pc:sldMkLst>
          <pc:docMk/>
          <pc:sldMk cId="1553508172" sldId="290"/>
        </pc:sldMkLst>
        <pc:spChg chg="mod">
          <ac:chgData name="Benjamin Burch" userId="daa7f88e8ee200b1" providerId="Windows Live" clId="Web-{AAEC30D9-B989-4B8F-411E-A4BFB61CF4EF}" dt="2025-04-25T20:39:35.445" v="540" actId="20577"/>
          <ac:spMkLst>
            <pc:docMk/>
            <pc:sldMk cId="1553508172" sldId="290"/>
            <ac:spMk id="2" creationId="{CD1C40CC-4F02-B5F7-48FB-7DEFAB1E2DE1}"/>
          </ac:spMkLst>
        </pc:spChg>
        <pc:spChg chg="mod">
          <ac:chgData name="Benjamin Burch" userId="daa7f88e8ee200b1" providerId="Windows Live" clId="Web-{AAEC30D9-B989-4B8F-411E-A4BFB61CF4EF}" dt="2025-04-25T20:39:38.211" v="548" actId="20577"/>
          <ac:spMkLst>
            <pc:docMk/>
            <pc:sldMk cId="1553508172" sldId="290"/>
            <ac:spMk id="3" creationId="{835ACB32-612C-156F-5F37-03EC8C8A81DA}"/>
          </ac:spMkLst>
        </pc:spChg>
      </pc:sldChg>
    </pc:docChg>
  </pc:docChgLst>
  <pc:docChgLst>
    <pc:chgData name="Benjamin Burch" userId="daa7f88e8ee200b1" providerId="Windows Live" clId="Web-{0DF48E89-C993-7031-EDCB-D9E0A4B9F437}"/>
    <pc:docChg chg="addSld delSld modSld">
      <pc:chgData name="Benjamin Burch" userId="daa7f88e8ee200b1" providerId="Windows Live" clId="Web-{0DF48E89-C993-7031-EDCB-D9E0A4B9F437}" dt="2025-04-26T01:42:19.510" v="448" actId="1076"/>
      <pc:docMkLst>
        <pc:docMk/>
      </pc:docMkLst>
      <pc:sldChg chg="del">
        <pc:chgData name="Benjamin Burch" userId="daa7f88e8ee200b1" providerId="Windows Live" clId="Web-{0DF48E89-C993-7031-EDCB-D9E0A4B9F437}" dt="2025-04-26T01:12:17.539" v="104"/>
        <pc:sldMkLst>
          <pc:docMk/>
          <pc:sldMk cId="3211494904" sldId="257"/>
        </pc:sldMkLst>
      </pc:sldChg>
      <pc:sldChg chg="addSp modSp">
        <pc:chgData name="Benjamin Burch" userId="daa7f88e8ee200b1" providerId="Windows Live" clId="Web-{0DF48E89-C993-7031-EDCB-D9E0A4B9F437}" dt="2025-04-26T01:30:21.142" v="393" actId="20577"/>
        <pc:sldMkLst>
          <pc:docMk/>
          <pc:sldMk cId="2708560512" sldId="259"/>
        </pc:sldMkLst>
        <pc:spChg chg="mod">
          <ac:chgData name="Benjamin Burch" userId="daa7f88e8ee200b1" providerId="Windows Live" clId="Web-{0DF48E89-C993-7031-EDCB-D9E0A4B9F437}" dt="2025-04-26T01:25:43.865" v="266" actId="20577"/>
          <ac:spMkLst>
            <pc:docMk/>
            <pc:sldMk cId="2708560512" sldId="259"/>
            <ac:spMk id="3" creationId="{01033DA7-1383-A2B0-465A-C49E3FAEE19A}"/>
          </ac:spMkLst>
        </pc:spChg>
        <pc:spChg chg="add mod">
          <ac:chgData name="Benjamin Burch" userId="daa7f88e8ee200b1" providerId="Windows Live" clId="Web-{0DF48E89-C993-7031-EDCB-D9E0A4B9F437}" dt="2025-04-26T01:27:54.778" v="366" actId="20577"/>
          <ac:spMkLst>
            <pc:docMk/>
            <pc:sldMk cId="2708560512" sldId="259"/>
            <ac:spMk id="5" creationId="{740C8B8C-B742-C341-081A-F1A0FB75F3EF}"/>
          </ac:spMkLst>
        </pc:spChg>
        <pc:spChg chg="add mod">
          <ac:chgData name="Benjamin Burch" userId="daa7f88e8ee200b1" providerId="Windows Live" clId="Web-{0DF48E89-C993-7031-EDCB-D9E0A4B9F437}" dt="2025-04-26T01:29:44.031" v="386" actId="14100"/>
          <ac:spMkLst>
            <pc:docMk/>
            <pc:sldMk cId="2708560512" sldId="259"/>
            <ac:spMk id="6" creationId="{ADA3C719-2F22-5D95-833E-C8DEB8EDF491}"/>
          </ac:spMkLst>
        </pc:spChg>
        <pc:spChg chg="add mod">
          <ac:chgData name="Benjamin Burch" userId="daa7f88e8ee200b1" providerId="Windows Live" clId="Web-{0DF48E89-C993-7031-EDCB-D9E0A4B9F437}" dt="2025-04-26T01:30:21.142" v="393" actId="20577"/>
          <ac:spMkLst>
            <pc:docMk/>
            <pc:sldMk cId="2708560512" sldId="259"/>
            <ac:spMk id="7" creationId="{975FA766-C92A-9CA7-6446-AF0EF4D3273F}"/>
          </ac:spMkLst>
        </pc:spChg>
      </pc:sldChg>
      <pc:sldChg chg="del">
        <pc:chgData name="Benjamin Burch" userId="daa7f88e8ee200b1" providerId="Windows Live" clId="Web-{0DF48E89-C993-7031-EDCB-D9E0A4B9F437}" dt="2025-04-26T01:30:47.908" v="394"/>
        <pc:sldMkLst>
          <pc:docMk/>
          <pc:sldMk cId="1126488813" sldId="262"/>
        </pc:sldMkLst>
      </pc:sldChg>
      <pc:sldChg chg="del">
        <pc:chgData name="Benjamin Burch" userId="daa7f88e8ee200b1" providerId="Windows Live" clId="Web-{0DF48E89-C993-7031-EDCB-D9E0A4B9F437}" dt="2025-04-26T01:13:13.651" v="115"/>
        <pc:sldMkLst>
          <pc:docMk/>
          <pc:sldMk cId="1543412950" sldId="284"/>
        </pc:sldMkLst>
      </pc:sldChg>
      <pc:sldChg chg="del">
        <pc:chgData name="Benjamin Burch" userId="daa7f88e8ee200b1" providerId="Windows Live" clId="Web-{0DF48E89-C993-7031-EDCB-D9E0A4B9F437}" dt="2025-04-26T01:13:15.322" v="116"/>
        <pc:sldMkLst>
          <pc:docMk/>
          <pc:sldMk cId="366983779" sldId="285"/>
        </pc:sldMkLst>
      </pc:sldChg>
      <pc:sldChg chg="del">
        <pc:chgData name="Benjamin Burch" userId="daa7f88e8ee200b1" providerId="Windows Live" clId="Web-{0DF48E89-C993-7031-EDCB-D9E0A4B9F437}" dt="2025-04-26T01:13:19.901" v="118"/>
        <pc:sldMkLst>
          <pc:docMk/>
          <pc:sldMk cId="1992592374" sldId="286"/>
        </pc:sldMkLst>
      </pc:sldChg>
      <pc:sldChg chg="del">
        <pc:chgData name="Benjamin Burch" userId="daa7f88e8ee200b1" providerId="Windows Live" clId="Web-{0DF48E89-C993-7031-EDCB-D9E0A4B9F437}" dt="2025-04-26T01:13:16.338" v="117"/>
        <pc:sldMkLst>
          <pc:docMk/>
          <pc:sldMk cId="1451109532" sldId="287"/>
        </pc:sldMkLst>
      </pc:sldChg>
      <pc:sldChg chg="addSp modSp">
        <pc:chgData name="Benjamin Burch" userId="daa7f88e8ee200b1" providerId="Windows Live" clId="Web-{0DF48E89-C993-7031-EDCB-D9E0A4B9F437}" dt="2025-04-26T01:09:04.142" v="93" actId="20577"/>
        <pc:sldMkLst>
          <pc:docMk/>
          <pc:sldMk cId="4255700232" sldId="288"/>
        </pc:sldMkLst>
        <pc:spChg chg="add mod">
          <ac:chgData name="Benjamin Burch" userId="daa7f88e8ee200b1" providerId="Windows Live" clId="Web-{0DF48E89-C993-7031-EDCB-D9E0A4B9F437}" dt="2025-04-26T01:09:04.142" v="93" actId="20577"/>
          <ac:spMkLst>
            <pc:docMk/>
            <pc:sldMk cId="4255700232" sldId="288"/>
            <ac:spMk id="7" creationId="{397BA227-C49D-3F8E-15A9-72330F6448A3}"/>
          </ac:spMkLst>
        </pc:spChg>
      </pc:sldChg>
      <pc:sldChg chg="modSp">
        <pc:chgData name="Benjamin Burch" userId="daa7f88e8ee200b1" providerId="Windows Live" clId="Web-{0DF48E89-C993-7031-EDCB-D9E0A4B9F437}" dt="2025-04-26T01:32:43.287" v="421" actId="20577"/>
        <pc:sldMkLst>
          <pc:docMk/>
          <pc:sldMk cId="111125971" sldId="289"/>
        </pc:sldMkLst>
        <pc:spChg chg="mod">
          <ac:chgData name="Benjamin Burch" userId="daa7f88e8ee200b1" providerId="Windows Live" clId="Web-{0DF48E89-C993-7031-EDCB-D9E0A4B9F437}" dt="2025-04-26T01:32:43.287" v="421" actId="20577"/>
          <ac:spMkLst>
            <pc:docMk/>
            <pc:sldMk cId="111125971" sldId="289"/>
            <ac:spMk id="3" creationId="{B5C207D6-FF35-A168-46D6-EE2BCA151DD8}"/>
          </ac:spMkLst>
        </pc:spChg>
      </pc:sldChg>
      <pc:sldChg chg="addSp modSp">
        <pc:chgData name="Benjamin Burch" userId="daa7f88e8ee200b1" providerId="Windows Live" clId="Web-{0DF48E89-C993-7031-EDCB-D9E0A4B9F437}" dt="2025-04-26T01:42:19.510" v="448" actId="1076"/>
        <pc:sldMkLst>
          <pc:docMk/>
          <pc:sldMk cId="1553508172" sldId="290"/>
        </pc:sldMkLst>
        <pc:spChg chg="mod">
          <ac:chgData name="Benjamin Burch" userId="daa7f88e8ee200b1" providerId="Windows Live" clId="Web-{0DF48E89-C993-7031-EDCB-D9E0A4B9F437}" dt="2025-04-26T01:42:13.525" v="445" actId="1076"/>
          <ac:spMkLst>
            <pc:docMk/>
            <pc:sldMk cId="1553508172" sldId="290"/>
            <ac:spMk id="3" creationId="{835ACB32-612C-156F-5F37-03EC8C8A81DA}"/>
          </ac:spMkLst>
        </pc:spChg>
        <pc:picChg chg="add mod">
          <ac:chgData name="Benjamin Burch" userId="daa7f88e8ee200b1" providerId="Windows Live" clId="Web-{0DF48E89-C993-7031-EDCB-D9E0A4B9F437}" dt="2025-04-26T01:42:19.510" v="448" actId="1076"/>
          <ac:picMkLst>
            <pc:docMk/>
            <pc:sldMk cId="1553508172" sldId="290"/>
            <ac:picMk id="4" creationId="{EC4BC0AA-0AB9-2A40-E763-A92D33298E38}"/>
          </ac:picMkLst>
        </pc:picChg>
      </pc:sldChg>
      <pc:sldChg chg="addSp delSp modSp new">
        <pc:chgData name="Benjamin Burch" userId="daa7f88e8ee200b1" providerId="Windows Live" clId="Web-{0DF48E89-C993-7031-EDCB-D9E0A4B9F437}" dt="2025-04-26T01:12:58.103" v="114" actId="20577"/>
        <pc:sldMkLst>
          <pc:docMk/>
          <pc:sldMk cId="3961286792" sldId="291"/>
        </pc:sldMkLst>
        <pc:spChg chg="mod">
          <ac:chgData name="Benjamin Burch" userId="daa7f88e8ee200b1" providerId="Windows Live" clId="Web-{0DF48E89-C993-7031-EDCB-D9E0A4B9F437}" dt="2025-04-26T00:58:34.026" v="5" actId="20577"/>
          <ac:spMkLst>
            <pc:docMk/>
            <pc:sldMk cId="3961286792" sldId="291"/>
            <ac:spMk id="2" creationId="{16B1C39E-687B-BD2A-5889-17197D7777DA}"/>
          </ac:spMkLst>
        </pc:spChg>
        <pc:spChg chg="mod">
          <ac:chgData name="Benjamin Burch" userId="daa7f88e8ee200b1" providerId="Windows Live" clId="Web-{0DF48E89-C993-7031-EDCB-D9E0A4B9F437}" dt="2025-04-26T01:08:29.250" v="87" actId="20577"/>
          <ac:spMkLst>
            <pc:docMk/>
            <pc:sldMk cId="3961286792" sldId="291"/>
            <ac:spMk id="3" creationId="{0333361A-D001-D3FA-242E-F40BB616153E}"/>
          </ac:spMkLst>
        </pc:spChg>
        <pc:spChg chg="add mod">
          <ac:chgData name="Benjamin Burch" userId="daa7f88e8ee200b1" providerId="Windows Live" clId="Web-{0DF48E89-C993-7031-EDCB-D9E0A4B9F437}" dt="2025-04-26T01:00:12.342" v="14" actId="1076"/>
          <ac:spMkLst>
            <pc:docMk/>
            <pc:sldMk cId="3961286792" sldId="291"/>
            <ac:spMk id="4" creationId="{CE7637DA-5724-37F8-E8CC-7E1276E4DFA0}"/>
          </ac:spMkLst>
        </pc:spChg>
        <pc:spChg chg="add mod">
          <ac:chgData name="Benjamin Burch" userId="daa7f88e8ee200b1" providerId="Windows Live" clId="Web-{0DF48E89-C993-7031-EDCB-D9E0A4B9F437}" dt="2025-04-26T01:02:18.846" v="39" actId="20577"/>
          <ac:spMkLst>
            <pc:docMk/>
            <pc:sldMk cId="3961286792" sldId="291"/>
            <ac:spMk id="5" creationId="{1D97A739-1CBB-518D-82A7-496855E7D5A3}"/>
          </ac:spMkLst>
        </pc:spChg>
        <pc:spChg chg="add mod">
          <ac:chgData name="Benjamin Burch" userId="daa7f88e8ee200b1" providerId="Windows Live" clId="Web-{0DF48E89-C993-7031-EDCB-D9E0A4B9F437}" dt="2025-04-26T01:03:03.801" v="50" actId="20577"/>
          <ac:spMkLst>
            <pc:docMk/>
            <pc:sldMk cId="3961286792" sldId="291"/>
            <ac:spMk id="6" creationId="{ED9B09C1-98A6-8542-3358-FD658A78982A}"/>
          </ac:spMkLst>
        </pc:spChg>
        <pc:spChg chg="add mod">
          <ac:chgData name="Benjamin Burch" userId="daa7f88e8ee200b1" providerId="Windows Live" clId="Web-{0DF48E89-C993-7031-EDCB-D9E0A4B9F437}" dt="2025-04-26T01:03:07.285" v="56" actId="20577"/>
          <ac:spMkLst>
            <pc:docMk/>
            <pc:sldMk cId="3961286792" sldId="291"/>
            <ac:spMk id="7" creationId="{7DBAC643-81B2-41A3-F7C7-1727D47EDE39}"/>
          </ac:spMkLst>
        </pc:spChg>
        <pc:spChg chg="add mod">
          <ac:chgData name="Benjamin Burch" userId="daa7f88e8ee200b1" providerId="Windows Live" clId="Web-{0DF48E89-C993-7031-EDCB-D9E0A4B9F437}" dt="2025-04-26T01:05:44.806" v="68" actId="20577"/>
          <ac:spMkLst>
            <pc:docMk/>
            <pc:sldMk cId="3961286792" sldId="291"/>
            <ac:spMk id="8" creationId="{0CF00853-9F77-4431-3577-DCC300767440}"/>
          </ac:spMkLst>
        </pc:spChg>
        <pc:spChg chg="add mod">
          <ac:chgData name="Benjamin Burch" userId="daa7f88e8ee200b1" providerId="Windows Live" clId="Web-{0DF48E89-C993-7031-EDCB-D9E0A4B9F437}" dt="2025-04-26T01:03:19.004" v="64" actId="20577"/>
          <ac:spMkLst>
            <pc:docMk/>
            <pc:sldMk cId="3961286792" sldId="291"/>
            <ac:spMk id="9" creationId="{F9ECEDA8-EE3D-4A2A-4906-C07557822A5E}"/>
          </ac:spMkLst>
        </pc:spChg>
        <pc:spChg chg="add mod">
          <ac:chgData name="Benjamin Burch" userId="daa7f88e8ee200b1" providerId="Windows Live" clId="Web-{0DF48E89-C993-7031-EDCB-D9E0A4B9F437}" dt="2025-04-26T01:12:58.103" v="114" actId="20577"/>
          <ac:spMkLst>
            <pc:docMk/>
            <pc:sldMk cId="3961286792" sldId="291"/>
            <ac:spMk id="17" creationId="{F357E290-8EA0-7011-2A35-42BCC2664C01}"/>
          </ac:spMkLst>
        </pc:spChg>
        <pc:picChg chg="add mod">
          <ac:chgData name="Benjamin Burch" userId="daa7f88e8ee200b1" providerId="Windows Live" clId="Web-{0DF48E89-C993-7031-EDCB-D9E0A4B9F437}" dt="2025-04-26T01:02:37.097" v="47" actId="1076"/>
          <ac:picMkLst>
            <pc:docMk/>
            <pc:sldMk cId="3961286792" sldId="291"/>
            <ac:picMk id="10" creationId="{ED3429B2-908F-C138-0C1E-C3CAF5B8D7E8}"/>
          </ac:picMkLst>
        </pc:picChg>
        <pc:picChg chg="add del mod">
          <ac:chgData name="Benjamin Burch" userId="daa7f88e8ee200b1" providerId="Windows Live" clId="Web-{0DF48E89-C993-7031-EDCB-D9E0A4B9F437}" dt="2025-04-26T01:02:29.721" v="43"/>
          <ac:picMkLst>
            <pc:docMk/>
            <pc:sldMk cId="3961286792" sldId="291"/>
            <ac:picMk id="11" creationId="{F7836101-256C-C17D-35E5-93B33725E6BF}"/>
          </ac:picMkLst>
        </pc:picChg>
        <pc:picChg chg="add mod">
          <ac:chgData name="Benjamin Burch" userId="daa7f88e8ee200b1" providerId="Windows Live" clId="Web-{0DF48E89-C993-7031-EDCB-D9E0A4B9F437}" dt="2025-04-26T01:02:27.909" v="42" actId="1076"/>
          <ac:picMkLst>
            <pc:docMk/>
            <pc:sldMk cId="3961286792" sldId="291"/>
            <ac:picMk id="12" creationId="{63581CF2-8735-4BF4-1927-6C01AD5FC1ED}"/>
          </ac:picMkLst>
        </pc:picChg>
        <pc:picChg chg="add mod">
          <ac:chgData name="Benjamin Burch" userId="daa7f88e8ee200b1" providerId="Windows Live" clId="Web-{0DF48E89-C993-7031-EDCB-D9E0A4B9F437}" dt="2025-04-26T01:05:54.728" v="73" actId="14100"/>
          <ac:picMkLst>
            <pc:docMk/>
            <pc:sldMk cId="3961286792" sldId="291"/>
            <ac:picMk id="13" creationId="{B31FCE25-09A0-BE59-EDEF-19B044AD413E}"/>
          </ac:picMkLst>
        </pc:picChg>
        <pc:picChg chg="add mod">
          <ac:chgData name="Benjamin Burch" userId="daa7f88e8ee200b1" providerId="Windows Live" clId="Web-{0DF48E89-C993-7031-EDCB-D9E0A4B9F437}" dt="2025-04-26T01:06:18.058" v="78" actId="1076"/>
          <ac:picMkLst>
            <pc:docMk/>
            <pc:sldMk cId="3961286792" sldId="291"/>
            <ac:picMk id="14" creationId="{128A1DF8-F20C-88BD-9319-B4C168E66E79}"/>
          </ac:picMkLst>
        </pc:picChg>
        <pc:picChg chg="add mod">
          <ac:chgData name="Benjamin Burch" userId="daa7f88e8ee200b1" providerId="Windows Live" clId="Web-{0DF48E89-C993-7031-EDCB-D9E0A4B9F437}" dt="2025-04-26T01:07:03.404" v="81" actId="1076"/>
          <ac:picMkLst>
            <pc:docMk/>
            <pc:sldMk cId="3961286792" sldId="291"/>
            <ac:picMk id="15" creationId="{50F9B3B2-976A-4CB0-916D-FB62AC23844D}"/>
          </ac:picMkLst>
        </pc:picChg>
        <pc:picChg chg="add mod">
          <ac:chgData name="Benjamin Burch" userId="daa7f88e8ee200b1" providerId="Windows Live" clId="Web-{0DF48E89-C993-7031-EDCB-D9E0A4B9F437}" dt="2025-04-26T01:12:02.023" v="103"/>
          <ac:picMkLst>
            <pc:docMk/>
            <pc:sldMk cId="3961286792" sldId="291"/>
            <ac:picMk id="16" creationId="{71C08B3F-FE22-C548-5153-AAC2A6B073A0}"/>
          </ac:picMkLst>
        </pc:picChg>
      </pc:sldChg>
      <pc:sldChg chg="modSp new">
        <pc:chgData name="Benjamin Burch" userId="daa7f88e8ee200b1" providerId="Windows Live" clId="Web-{0DF48E89-C993-7031-EDCB-D9E0A4B9F437}" dt="2025-04-26T01:32:23.193" v="415" actId="20577"/>
        <pc:sldMkLst>
          <pc:docMk/>
          <pc:sldMk cId="2521362463" sldId="292"/>
        </pc:sldMkLst>
        <pc:spChg chg="mod">
          <ac:chgData name="Benjamin Burch" userId="daa7f88e8ee200b1" providerId="Windows Live" clId="Web-{0DF48E89-C993-7031-EDCB-D9E0A4B9F437}" dt="2025-04-26T01:13:51.292" v="129" actId="20577"/>
          <ac:spMkLst>
            <pc:docMk/>
            <pc:sldMk cId="2521362463" sldId="292"/>
            <ac:spMk id="2" creationId="{EE770D48-3283-10BB-7A5C-75EE3FF40F66}"/>
          </ac:spMkLst>
        </pc:spChg>
        <pc:spChg chg="mod">
          <ac:chgData name="Benjamin Burch" userId="daa7f88e8ee200b1" providerId="Windows Live" clId="Web-{0DF48E89-C993-7031-EDCB-D9E0A4B9F437}" dt="2025-04-26T01:32:23.193" v="415" actId="20577"/>
          <ac:spMkLst>
            <pc:docMk/>
            <pc:sldMk cId="2521362463" sldId="292"/>
            <ac:spMk id="3" creationId="{E0161611-82D1-FA14-FEA7-11677A4B338C}"/>
          </ac:spMkLst>
        </pc:spChg>
      </pc:sldChg>
      <pc:sldChg chg="modSp new del">
        <pc:chgData name="Benjamin Burch" userId="daa7f88e8ee200b1" providerId="Windows Live" clId="Web-{0DF48E89-C993-7031-EDCB-D9E0A4B9F437}" dt="2025-04-26T01:21:28.576" v="211"/>
        <pc:sldMkLst>
          <pc:docMk/>
          <pc:sldMk cId="385646622" sldId="293"/>
        </pc:sldMkLst>
        <pc:spChg chg="mod">
          <ac:chgData name="Benjamin Burch" userId="daa7f88e8ee200b1" providerId="Windows Live" clId="Web-{0DF48E89-C993-7031-EDCB-D9E0A4B9F437}" dt="2025-04-26T01:20:13.086" v="209" actId="20577"/>
          <ac:spMkLst>
            <pc:docMk/>
            <pc:sldMk cId="385646622" sldId="293"/>
            <ac:spMk id="2" creationId="{8A6C1EB6-53C4-3144-4294-B36DE35CFA21}"/>
          </ac:spMkLst>
        </pc:spChg>
      </pc:sldChg>
      <pc:sldChg chg="modSp new">
        <pc:chgData name="Benjamin Burch" userId="daa7f88e8ee200b1" providerId="Windows Live" clId="Web-{0DF48E89-C993-7031-EDCB-D9E0A4B9F437}" dt="2025-04-26T01:40:49.819" v="441" actId="20577"/>
        <pc:sldMkLst>
          <pc:docMk/>
          <pc:sldMk cId="1289126943" sldId="293"/>
        </pc:sldMkLst>
        <pc:spChg chg="mod">
          <ac:chgData name="Benjamin Burch" userId="daa7f88e8ee200b1" providerId="Windows Live" clId="Web-{0DF48E89-C993-7031-EDCB-D9E0A4B9F437}" dt="2025-04-26T01:40:49.819" v="441" actId="20577"/>
          <ac:spMkLst>
            <pc:docMk/>
            <pc:sldMk cId="1289126943" sldId="293"/>
            <ac:spMk id="2" creationId="{C4B56436-A362-D7B3-1125-B6FB9E5AC0E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56073C-06A5-46CD-9419-93821140AC5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7B3EB2C-F7CE-401B-8CC0-DFC0CB744CA2}">
      <dgm:prSet/>
      <dgm:spPr/>
      <dgm:t>
        <a:bodyPr/>
        <a:lstStyle/>
        <a:p>
          <a:r>
            <a:rPr lang="en-US"/>
            <a:t>Why Data Visualization Matters</a:t>
          </a:r>
        </a:p>
      </dgm:t>
    </dgm:pt>
    <dgm:pt modelId="{836D40AA-07B6-4526-8E46-BB704DFC2165}" type="parTrans" cxnId="{4BADF730-8703-4D68-A0F5-FA6DA8EA213D}">
      <dgm:prSet/>
      <dgm:spPr/>
      <dgm:t>
        <a:bodyPr/>
        <a:lstStyle/>
        <a:p>
          <a:endParaRPr lang="en-US"/>
        </a:p>
      </dgm:t>
    </dgm:pt>
    <dgm:pt modelId="{5614CA27-A16B-47C9-A046-82559D2C93B0}" type="sibTrans" cxnId="{4BADF730-8703-4D68-A0F5-FA6DA8EA213D}">
      <dgm:prSet/>
      <dgm:spPr/>
      <dgm:t>
        <a:bodyPr/>
        <a:lstStyle/>
        <a:p>
          <a:endParaRPr lang="en-US"/>
        </a:p>
      </dgm:t>
    </dgm:pt>
    <dgm:pt modelId="{30302F07-0B8D-4512-A95F-1711772FA5A2}">
      <dgm:prSet/>
      <dgm:spPr/>
      <dgm:t>
        <a:bodyPr/>
        <a:lstStyle/>
        <a:p>
          <a:r>
            <a:rPr lang="en-US"/>
            <a:t>Cognitive Load &amp; Visual Perception</a:t>
          </a:r>
        </a:p>
      </dgm:t>
    </dgm:pt>
    <dgm:pt modelId="{7C5CA35B-9454-4BDD-9820-74929B040DBA}" type="parTrans" cxnId="{C9D8F68F-9D3F-4FC1-90A8-CBA0217EEBAA}">
      <dgm:prSet/>
      <dgm:spPr/>
      <dgm:t>
        <a:bodyPr/>
        <a:lstStyle/>
        <a:p>
          <a:endParaRPr lang="en-US"/>
        </a:p>
      </dgm:t>
    </dgm:pt>
    <dgm:pt modelId="{CBE83959-2CBE-45A7-A90A-CC3AB4A0B0A1}" type="sibTrans" cxnId="{C9D8F68F-9D3F-4FC1-90A8-CBA0217EEBAA}">
      <dgm:prSet/>
      <dgm:spPr/>
      <dgm:t>
        <a:bodyPr/>
        <a:lstStyle/>
        <a:p>
          <a:endParaRPr lang="en-US"/>
        </a:p>
      </dgm:t>
    </dgm:pt>
    <dgm:pt modelId="{5A838A80-29ED-44C4-AF67-2D0635769120}">
      <dgm:prSet/>
      <dgm:spPr/>
      <dgm:t>
        <a:bodyPr/>
        <a:lstStyle/>
        <a:p>
          <a:r>
            <a:rPr lang="en-US" dirty="0"/>
            <a:t>Gestalt Principles of Visual Grouping</a:t>
          </a:r>
        </a:p>
      </dgm:t>
    </dgm:pt>
    <dgm:pt modelId="{ECFBBD9F-B37F-4BC4-9C10-EB5BC9D4C062}" type="parTrans" cxnId="{8CEBDA4C-7356-4207-8834-D3F75A51090F}">
      <dgm:prSet/>
      <dgm:spPr/>
      <dgm:t>
        <a:bodyPr/>
        <a:lstStyle/>
        <a:p>
          <a:endParaRPr lang="en-US"/>
        </a:p>
      </dgm:t>
    </dgm:pt>
    <dgm:pt modelId="{0B7984FE-1646-4BC7-A755-2519F2F5AF63}" type="sibTrans" cxnId="{8CEBDA4C-7356-4207-8834-D3F75A51090F}">
      <dgm:prSet/>
      <dgm:spPr/>
      <dgm:t>
        <a:bodyPr/>
        <a:lstStyle/>
        <a:p>
          <a:endParaRPr lang="en-US"/>
        </a:p>
      </dgm:t>
    </dgm:pt>
    <dgm:pt modelId="{CF6EAC9A-45B3-483C-98D9-E3BC8A4461B2}">
      <dgm:prSet/>
      <dgm:spPr/>
      <dgm:t>
        <a:bodyPr/>
        <a:lstStyle/>
        <a:p>
          <a:r>
            <a:rPr lang="en-US"/>
            <a:t>Data Storytelling Techniques</a:t>
          </a:r>
        </a:p>
      </dgm:t>
    </dgm:pt>
    <dgm:pt modelId="{5F17D40E-0415-452E-9F03-796BB084AB14}" type="parTrans" cxnId="{4390EC3D-4CC6-4914-9016-55E6C230AD5A}">
      <dgm:prSet/>
      <dgm:spPr/>
      <dgm:t>
        <a:bodyPr/>
        <a:lstStyle/>
        <a:p>
          <a:endParaRPr lang="en-US"/>
        </a:p>
      </dgm:t>
    </dgm:pt>
    <dgm:pt modelId="{17E48E02-6D1E-403F-9928-13F373441D87}" type="sibTrans" cxnId="{4390EC3D-4CC6-4914-9016-55E6C230AD5A}">
      <dgm:prSet/>
      <dgm:spPr/>
      <dgm:t>
        <a:bodyPr/>
        <a:lstStyle/>
        <a:p>
          <a:endParaRPr lang="en-US"/>
        </a:p>
      </dgm:t>
    </dgm:pt>
    <dgm:pt modelId="{B82B8AB7-1237-4C2E-B00B-57C650BED511}">
      <dgm:prSet/>
      <dgm:spPr/>
      <dgm:t>
        <a:bodyPr/>
        <a:lstStyle/>
        <a:p>
          <a:r>
            <a:rPr lang="en-US"/>
            <a:t>Visualization Do’s and Don’ts</a:t>
          </a:r>
        </a:p>
      </dgm:t>
    </dgm:pt>
    <dgm:pt modelId="{DAE0AC76-E0CF-4E4E-A40B-D02B548E6253}" type="parTrans" cxnId="{DF6B69EB-D5CD-4EB3-B794-74105FC8045F}">
      <dgm:prSet/>
      <dgm:spPr/>
      <dgm:t>
        <a:bodyPr/>
        <a:lstStyle/>
        <a:p>
          <a:endParaRPr lang="en-US"/>
        </a:p>
      </dgm:t>
    </dgm:pt>
    <dgm:pt modelId="{BFBD1451-A77D-4690-8E69-AF9F42FC7341}" type="sibTrans" cxnId="{DF6B69EB-D5CD-4EB3-B794-74105FC8045F}">
      <dgm:prSet/>
      <dgm:spPr/>
      <dgm:t>
        <a:bodyPr/>
        <a:lstStyle/>
        <a:p>
          <a:endParaRPr lang="en-US"/>
        </a:p>
      </dgm:t>
    </dgm:pt>
    <dgm:pt modelId="{093109EA-7A20-453B-816A-269D010D78CF}">
      <dgm:prSet/>
      <dgm:spPr/>
      <dgm:t>
        <a:bodyPr/>
        <a:lstStyle/>
        <a:p>
          <a:r>
            <a:rPr lang="en-US"/>
            <a:t>Tools of the Trade</a:t>
          </a:r>
        </a:p>
      </dgm:t>
    </dgm:pt>
    <dgm:pt modelId="{77E1051D-83FD-4F90-851B-331B78FF2AF1}" type="parTrans" cxnId="{574079AA-10A5-4FCF-B005-F6BF4C1740C2}">
      <dgm:prSet/>
      <dgm:spPr/>
      <dgm:t>
        <a:bodyPr/>
        <a:lstStyle/>
        <a:p>
          <a:endParaRPr lang="en-US"/>
        </a:p>
      </dgm:t>
    </dgm:pt>
    <dgm:pt modelId="{3E76C488-4347-49C0-B070-1554D21A99DC}" type="sibTrans" cxnId="{574079AA-10A5-4FCF-B005-F6BF4C1740C2}">
      <dgm:prSet/>
      <dgm:spPr/>
      <dgm:t>
        <a:bodyPr/>
        <a:lstStyle/>
        <a:p>
          <a:endParaRPr lang="en-US"/>
        </a:p>
      </dgm:t>
    </dgm:pt>
    <dgm:pt modelId="{7FD3DEC2-3EA0-49B5-B1E0-842EB64417C4}" type="pres">
      <dgm:prSet presAssocID="{B856073C-06A5-46CD-9419-93821140AC5A}" presName="linear" presStyleCnt="0">
        <dgm:presLayoutVars>
          <dgm:animLvl val="lvl"/>
          <dgm:resizeHandles val="exact"/>
        </dgm:presLayoutVars>
      </dgm:prSet>
      <dgm:spPr/>
    </dgm:pt>
    <dgm:pt modelId="{560530AA-67E5-4AAD-A543-B3558042E578}" type="pres">
      <dgm:prSet presAssocID="{97B3EB2C-F7CE-401B-8CC0-DFC0CB744CA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29C273D-5F2B-4A49-81EC-681DEE0B8A99}" type="pres">
      <dgm:prSet presAssocID="{5614CA27-A16B-47C9-A046-82559D2C93B0}" presName="spacer" presStyleCnt="0"/>
      <dgm:spPr/>
    </dgm:pt>
    <dgm:pt modelId="{3B1675BB-A0BE-400C-928B-3BCB752BE207}" type="pres">
      <dgm:prSet presAssocID="{30302F07-0B8D-4512-A95F-1711772FA5A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BFA41A5-02A9-47ED-800E-4D3C357D12BF}" type="pres">
      <dgm:prSet presAssocID="{CBE83959-2CBE-45A7-A90A-CC3AB4A0B0A1}" presName="spacer" presStyleCnt="0"/>
      <dgm:spPr/>
    </dgm:pt>
    <dgm:pt modelId="{FBA657BB-CE7E-4746-BC69-8B1C9A0A30A8}" type="pres">
      <dgm:prSet presAssocID="{5A838A80-29ED-44C4-AF67-2D063576912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9A4C228-07C3-4A2B-9337-969D69FFEB82}" type="pres">
      <dgm:prSet presAssocID="{0B7984FE-1646-4BC7-A755-2519F2F5AF63}" presName="spacer" presStyleCnt="0"/>
      <dgm:spPr/>
    </dgm:pt>
    <dgm:pt modelId="{2B5997C3-60B6-411B-8781-261B077D9FD8}" type="pres">
      <dgm:prSet presAssocID="{CF6EAC9A-45B3-483C-98D9-E3BC8A4461B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DFBA246-47D4-4796-B883-EC3A08CEAA3D}" type="pres">
      <dgm:prSet presAssocID="{17E48E02-6D1E-403F-9928-13F373441D87}" presName="spacer" presStyleCnt="0"/>
      <dgm:spPr/>
    </dgm:pt>
    <dgm:pt modelId="{02E2CA91-A35B-4865-AC3E-B2B265067D30}" type="pres">
      <dgm:prSet presAssocID="{B82B8AB7-1237-4C2E-B00B-57C650BED51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51EBF74-4D91-485E-B76C-6B329EABA5FC}" type="pres">
      <dgm:prSet presAssocID="{BFBD1451-A77D-4690-8E69-AF9F42FC7341}" presName="spacer" presStyleCnt="0"/>
      <dgm:spPr/>
    </dgm:pt>
    <dgm:pt modelId="{A456868E-C52B-4423-BB25-838D27D69E80}" type="pres">
      <dgm:prSet presAssocID="{093109EA-7A20-453B-816A-269D010D78C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BADF730-8703-4D68-A0F5-FA6DA8EA213D}" srcId="{B856073C-06A5-46CD-9419-93821140AC5A}" destId="{97B3EB2C-F7CE-401B-8CC0-DFC0CB744CA2}" srcOrd="0" destOrd="0" parTransId="{836D40AA-07B6-4526-8E46-BB704DFC2165}" sibTransId="{5614CA27-A16B-47C9-A046-82559D2C93B0}"/>
    <dgm:cxn modelId="{4390EC3D-4CC6-4914-9016-55E6C230AD5A}" srcId="{B856073C-06A5-46CD-9419-93821140AC5A}" destId="{CF6EAC9A-45B3-483C-98D9-E3BC8A4461B2}" srcOrd="3" destOrd="0" parTransId="{5F17D40E-0415-452E-9F03-796BB084AB14}" sibTransId="{17E48E02-6D1E-403F-9928-13F373441D87}"/>
    <dgm:cxn modelId="{EBB93E44-6D14-404B-ACF1-F1CB961FF413}" type="presOf" srcId="{5A838A80-29ED-44C4-AF67-2D0635769120}" destId="{FBA657BB-CE7E-4746-BC69-8B1C9A0A30A8}" srcOrd="0" destOrd="0" presId="urn:microsoft.com/office/officeart/2005/8/layout/vList2"/>
    <dgm:cxn modelId="{5F30804B-F7E8-4A1B-8101-2E2B28CBEB9B}" type="presOf" srcId="{B82B8AB7-1237-4C2E-B00B-57C650BED511}" destId="{02E2CA91-A35B-4865-AC3E-B2B265067D30}" srcOrd="0" destOrd="0" presId="urn:microsoft.com/office/officeart/2005/8/layout/vList2"/>
    <dgm:cxn modelId="{8CEBDA4C-7356-4207-8834-D3F75A51090F}" srcId="{B856073C-06A5-46CD-9419-93821140AC5A}" destId="{5A838A80-29ED-44C4-AF67-2D0635769120}" srcOrd="2" destOrd="0" parTransId="{ECFBBD9F-B37F-4BC4-9C10-EB5BC9D4C062}" sibTransId="{0B7984FE-1646-4BC7-A755-2519F2F5AF63}"/>
    <dgm:cxn modelId="{F1DDC359-C419-439E-8C8B-605D3F90485F}" type="presOf" srcId="{CF6EAC9A-45B3-483C-98D9-E3BC8A4461B2}" destId="{2B5997C3-60B6-411B-8781-261B077D9FD8}" srcOrd="0" destOrd="0" presId="urn:microsoft.com/office/officeart/2005/8/layout/vList2"/>
    <dgm:cxn modelId="{03F4318B-1E1C-4A12-8507-18A899896338}" type="presOf" srcId="{97B3EB2C-F7CE-401B-8CC0-DFC0CB744CA2}" destId="{560530AA-67E5-4AAD-A543-B3558042E578}" srcOrd="0" destOrd="0" presId="urn:microsoft.com/office/officeart/2005/8/layout/vList2"/>
    <dgm:cxn modelId="{A5E7AF8B-2456-4607-B4E8-6CE7224B708D}" type="presOf" srcId="{093109EA-7A20-453B-816A-269D010D78CF}" destId="{A456868E-C52B-4423-BB25-838D27D69E80}" srcOrd="0" destOrd="0" presId="urn:microsoft.com/office/officeart/2005/8/layout/vList2"/>
    <dgm:cxn modelId="{C9D8F68F-9D3F-4FC1-90A8-CBA0217EEBAA}" srcId="{B856073C-06A5-46CD-9419-93821140AC5A}" destId="{30302F07-0B8D-4512-A95F-1711772FA5A2}" srcOrd="1" destOrd="0" parTransId="{7C5CA35B-9454-4BDD-9820-74929B040DBA}" sibTransId="{CBE83959-2CBE-45A7-A90A-CC3AB4A0B0A1}"/>
    <dgm:cxn modelId="{574079AA-10A5-4FCF-B005-F6BF4C1740C2}" srcId="{B856073C-06A5-46CD-9419-93821140AC5A}" destId="{093109EA-7A20-453B-816A-269D010D78CF}" srcOrd="5" destOrd="0" parTransId="{77E1051D-83FD-4F90-851B-331B78FF2AF1}" sibTransId="{3E76C488-4347-49C0-B070-1554D21A99DC}"/>
    <dgm:cxn modelId="{98854CD6-DAC3-4C5F-9074-08007E7AC505}" type="presOf" srcId="{B856073C-06A5-46CD-9419-93821140AC5A}" destId="{7FD3DEC2-3EA0-49B5-B1E0-842EB64417C4}" srcOrd="0" destOrd="0" presId="urn:microsoft.com/office/officeart/2005/8/layout/vList2"/>
    <dgm:cxn modelId="{AD9A35DB-CF56-485F-92D5-7B743F9D46AD}" type="presOf" srcId="{30302F07-0B8D-4512-A95F-1711772FA5A2}" destId="{3B1675BB-A0BE-400C-928B-3BCB752BE207}" srcOrd="0" destOrd="0" presId="urn:microsoft.com/office/officeart/2005/8/layout/vList2"/>
    <dgm:cxn modelId="{DF6B69EB-D5CD-4EB3-B794-74105FC8045F}" srcId="{B856073C-06A5-46CD-9419-93821140AC5A}" destId="{B82B8AB7-1237-4C2E-B00B-57C650BED511}" srcOrd="4" destOrd="0" parTransId="{DAE0AC76-E0CF-4E4E-A40B-D02B548E6253}" sibTransId="{BFBD1451-A77D-4690-8E69-AF9F42FC7341}"/>
    <dgm:cxn modelId="{B7C5C22B-5269-4C89-A891-D1A8E4D52AF5}" type="presParOf" srcId="{7FD3DEC2-3EA0-49B5-B1E0-842EB64417C4}" destId="{560530AA-67E5-4AAD-A543-B3558042E578}" srcOrd="0" destOrd="0" presId="urn:microsoft.com/office/officeart/2005/8/layout/vList2"/>
    <dgm:cxn modelId="{47DB4DB3-D669-4C3D-A5CB-2DF82C40C2D4}" type="presParOf" srcId="{7FD3DEC2-3EA0-49B5-B1E0-842EB64417C4}" destId="{429C273D-5F2B-4A49-81EC-681DEE0B8A99}" srcOrd="1" destOrd="0" presId="urn:microsoft.com/office/officeart/2005/8/layout/vList2"/>
    <dgm:cxn modelId="{5CB9006E-E5EC-4209-89EE-B20804B791FC}" type="presParOf" srcId="{7FD3DEC2-3EA0-49B5-B1E0-842EB64417C4}" destId="{3B1675BB-A0BE-400C-928B-3BCB752BE207}" srcOrd="2" destOrd="0" presId="urn:microsoft.com/office/officeart/2005/8/layout/vList2"/>
    <dgm:cxn modelId="{6480EAA7-917E-417C-8ADA-23492B3F0D33}" type="presParOf" srcId="{7FD3DEC2-3EA0-49B5-B1E0-842EB64417C4}" destId="{2BFA41A5-02A9-47ED-800E-4D3C357D12BF}" srcOrd="3" destOrd="0" presId="urn:microsoft.com/office/officeart/2005/8/layout/vList2"/>
    <dgm:cxn modelId="{1F1DB897-778C-4B51-BFE5-FB05B68DCF09}" type="presParOf" srcId="{7FD3DEC2-3EA0-49B5-B1E0-842EB64417C4}" destId="{FBA657BB-CE7E-4746-BC69-8B1C9A0A30A8}" srcOrd="4" destOrd="0" presId="urn:microsoft.com/office/officeart/2005/8/layout/vList2"/>
    <dgm:cxn modelId="{D4217336-57E5-46B2-97E5-D42407CD2ECF}" type="presParOf" srcId="{7FD3DEC2-3EA0-49B5-B1E0-842EB64417C4}" destId="{69A4C228-07C3-4A2B-9337-969D69FFEB82}" srcOrd="5" destOrd="0" presId="urn:microsoft.com/office/officeart/2005/8/layout/vList2"/>
    <dgm:cxn modelId="{F160F64A-A0AE-45F2-BC14-F4607E30DFC3}" type="presParOf" srcId="{7FD3DEC2-3EA0-49B5-B1E0-842EB64417C4}" destId="{2B5997C3-60B6-411B-8781-261B077D9FD8}" srcOrd="6" destOrd="0" presId="urn:microsoft.com/office/officeart/2005/8/layout/vList2"/>
    <dgm:cxn modelId="{E501DAA0-E220-4FD6-8E54-9AAB2D8E8A3F}" type="presParOf" srcId="{7FD3DEC2-3EA0-49B5-B1E0-842EB64417C4}" destId="{ADFBA246-47D4-4796-B883-EC3A08CEAA3D}" srcOrd="7" destOrd="0" presId="urn:microsoft.com/office/officeart/2005/8/layout/vList2"/>
    <dgm:cxn modelId="{872B8C96-567F-4680-B0FD-E919C18A59A4}" type="presParOf" srcId="{7FD3DEC2-3EA0-49B5-B1E0-842EB64417C4}" destId="{02E2CA91-A35B-4865-AC3E-B2B265067D30}" srcOrd="8" destOrd="0" presId="urn:microsoft.com/office/officeart/2005/8/layout/vList2"/>
    <dgm:cxn modelId="{2882794B-1205-498A-A88C-5DAB01213866}" type="presParOf" srcId="{7FD3DEC2-3EA0-49B5-B1E0-842EB64417C4}" destId="{B51EBF74-4D91-485E-B76C-6B329EABA5FC}" srcOrd="9" destOrd="0" presId="urn:microsoft.com/office/officeart/2005/8/layout/vList2"/>
    <dgm:cxn modelId="{7053F43D-A1D1-4A72-ADDD-8F9235B077E9}" type="presParOf" srcId="{7FD3DEC2-3EA0-49B5-B1E0-842EB64417C4}" destId="{A456868E-C52B-4423-BB25-838D27D69E8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530AA-67E5-4AAD-A543-B3558042E578}">
      <dsp:nvSpPr>
        <dsp:cNvPr id="0" name=""/>
        <dsp:cNvSpPr/>
      </dsp:nvSpPr>
      <dsp:spPr>
        <a:xfrm>
          <a:off x="0" y="72008"/>
          <a:ext cx="105156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Why Data Visualization Matters</a:t>
          </a:r>
        </a:p>
      </dsp:txBody>
      <dsp:txXfrm>
        <a:off x="31185" y="103193"/>
        <a:ext cx="10453230" cy="576450"/>
      </dsp:txXfrm>
    </dsp:sp>
    <dsp:sp modelId="{3B1675BB-A0BE-400C-928B-3BCB752BE207}">
      <dsp:nvSpPr>
        <dsp:cNvPr id="0" name=""/>
        <dsp:cNvSpPr/>
      </dsp:nvSpPr>
      <dsp:spPr>
        <a:xfrm>
          <a:off x="0" y="785709"/>
          <a:ext cx="105156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Cognitive Load &amp; Visual Perception</a:t>
          </a:r>
        </a:p>
      </dsp:txBody>
      <dsp:txXfrm>
        <a:off x="31185" y="816894"/>
        <a:ext cx="10453230" cy="576450"/>
      </dsp:txXfrm>
    </dsp:sp>
    <dsp:sp modelId="{FBA657BB-CE7E-4746-BC69-8B1C9A0A30A8}">
      <dsp:nvSpPr>
        <dsp:cNvPr id="0" name=""/>
        <dsp:cNvSpPr/>
      </dsp:nvSpPr>
      <dsp:spPr>
        <a:xfrm>
          <a:off x="0" y="1499409"/>
          <a:ext cx="105156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Gestalt Principles of Visual Grouping</a:t>
          </a:r>
        </a:p>
      </dsp:txBody>
      <dsp:txXfrm>
        <a:off x="31185" y="1530594"/>
        <a:ext cx="10453230" cy="576450"/>
      </dsp:txXfrm>
    </dsp:sp>
    <dsp:sp modelId="{2B5997C3-60B6-411B-8781-261B077D9FD8}">
      <dsp:nvSpPr>
        <dsp:cNvPr id="0" name=""/>
        <dsp:cNvSpPr/>
      </dsp:nvSpPr>
      <dsp:spPr>
        <a:xfrm>
          <a:off x="0" y="2213109"/>
          <a:ext cx="105156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Data Storytelling Techniques</a:t>
          </a:r>
        </a:p>
      </dsp:txBody>
      <dsp:txXfrm>
        <a:off x="31185" y="2244294"/>
        <a:ext cx="10453230" cy="576450"/>
      </dsp:txXfrm>
    </dsp:sp>
    <dsp:sp modelId="{02E2CA91-A35B-4865-AC3E-B2B265067D30}">
      <dsp:nvSpPr>
        <dsp:cNvPr id="0" name=""/>
        <dsp:cNvSpPr/>
      </dsp:nvSpPr>
      <dsp:spPr>
        <a:xfrm>
          <a:off x="0" y="2926809"/>
          <a:ext cx="105156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Visualization Do’s and Don’ts</a:t>
          </a:r>
        </a:p>
      </dsp:txBody>
      <dsp:txXfrm>
        <a:off x="31185" y="2957994"/>
        <a:ext cx="10453230" cy="576450"/>
      </dsp:txXfrm>
    </dsp:sp>
    <dsp:sp modelId="{A456868E-C52B-4423-BB25-838D27D69E80}">
      <dsp:nvSpPr>
        <dsp:cNvPr id="0" name=""/>
        <dsp:cNvSpPr/>
      </dsp:nvSpPr>
      <dsp:spPr>
        <a:xfrm>
          <a:off x="0" y="3640509"/>
          <a:ext cx="105156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Tools of the Trade</a:t>
          </a:r>
        </a:p>
      </dsp:txBody>
      <dsp:txXfrm>
        <a:off x="31185" y="3671694"/>
        <a:ext cx="10453230" cy="576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9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582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31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30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0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13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274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7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7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13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280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7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ructural-learning.com/post/cognitive-load-theory-a-teachers-guid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teraction-design.org/literature/topics/gestalt-principles?srsltid=AfmBOoq-5XZVqcV7Iz9WXSuu1iUaL9bm44RAsw3pEcpL4NSHwT4t0uy5" TargetMode="External"/><Relationship Id="rId4" Type="http://schemas.openxmlformats.org/officeDocument/2006/relationships/hyperlink" Target="https://daydreamingnumbers.com/blog/preattentive-attributes-example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hyperlink" Target="https://www.interaction-design.org/literature/topics/gestalt-principles?srsltid=AfmBOoq-5XZVqcV7Iz9WXSuu1iUaL9bm44RAsw3pEcpL4NSHwT4t0uy5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ffectivedatastorytelling.com/" TargetMode="External"/><Relationship Id="rId2" Type="http://schemas.openxmlformats.org/officeDocument/2006/relationships/hyperlink" Target="https://www.storytellingwithdata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news/datablog/2013/mar/15/john-snow-cholera-map" TargetMode="External"/><Relationship Id="rId7" Type="http://schemas.openxmlformats.org/officeDocument/2006/relationships/image" Target="../media/image4.jpeg"/><Relationship Id="rId2" Type="http://schemas.openxmlformats.org/officeDocument/2006/relationships/hyperlink" Target="https://www.scientificamerican.com/article/how-florence-nightingale-changed-data-visualization-forev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https://www.youtube.com/watch?v=jbkSRLYSojo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usna.edu/Users/cs/nchamber/courses/sd211/tbf/9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hyperlink" Target="https://www.mediamatters.org/fox-news/fox-news-newest-dishonest-chart-immigration-enforcemen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white cover with black text and silhouettes of people&#10;&#10;AI-generated content may be incorrect.">
            <a:extLst>
              <a:ext uri="{FF2B5EF4-FFF2-40B4-BE49-F238E27FC236}">
                <a16:creationId xmlns:a16="http://schemas.microsoft.com/office/drawing/2014/main" id="{B4430635-E6B1-36FA-F41B-0DAA83089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" y="0"/>
            <a:ext cx="12186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A342-1688-D8F3-2FB4-8966983D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61008C-477D-3A37-F869-859BAAE2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404"/>
            <a:ext cx="12307018" cy="685320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0F24DA-7828-07A2-ADB9-D504382C34A0}"/>
              </a:ext>
            </a:extLst>
          </p:cNvPr>
          <p:cNvSpPr txBox="1"/>
          <p:nvPr/>
        </p:nvSpPr>
        <p:spPr>
          <a:xfrm>
            <a:off x="9853750" y="6286585"/>
            <a:ext cx="23380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 dirty="0">
                <a:hlinkClick r:id="rId3"/>
              </a:rPr>
              <a:t>LEARN MORE HERE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473161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6436-A362-D7B3-1125-B6FB9E5AC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vs Explanatory Data Visualization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0733D-EE09-A6AF-D0D7-46593947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26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97E3F-566D-F0F1-E9FF-E3E10D073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Strategies for Reducing Cognitive Load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199F67-EA85-045F-F6AD-02C6C31E4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5471987"/>
              </p:ext>
            </p:extLst>
          </p:nvPr>
        </p:nvGraphicFramePr>
        <p:xfrm>
          <a:off x="424721" y="1973704"/>
          <a:ext cx="11466217" cy="4192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7737">
                  <a:extLst>
                    <a:ext uri="{9D8B030D-6E8A-4147-A177-3AD203B41FA5}">
                      <a16:colId xmlns:a16="http://schemas.microsoft.com/office/drawing/2014/main" val="3745327058"/>
                    </a:ext>
                  </a:extLst>
                </a:gridCol>
                <a:gridCol w="3437451">
                  <a:extLst>
                    <a:ext uri="{9D8B030D-6E8A-4147-A177-3AD203B41FA5}">
                      <a16:colId xmlns:a16="http://schemas.microsoft.com/office/drawing/2014/main" val="1074347742"/>
                    </a:ext>
                  </a:extLst>
                </a:gridCol>
                <a:gridCol w="4581029">
                  <a:extLst>
                    <a:ext uri="{9D8B030D-6E8A-4147-A177-3AD203B41FA5}">
                      <a16:colId xmlns:a16="http://schemas.microsoft.com/office/drawing/2014/main" val="1178436682"/>
                    </a:ext>
                  </a:extLst>
                </a:gridCol>
              </a:tblGrid>
              <a:tr h="44561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Principle</a:t>
                      </a:r>
                    </a:p>
                  </a:txBody>
                  <a:tcPr marL="101275" marR="101275" marT="50638" marB="506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What It Means</a:t>
                      </a:r>
                    </a:p>
                  </a:txBody>
                  <a:tcPr marL="101275" marR="101275" marT="50638" marB="506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Example</a:t>
                      </a:r>
                    </a:p>
                  </a:txBody>
                  <a:tcPr marL="101275" marR="101275" marT="50638" marB="506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893311"/>
                  </a:ext>
                </a:extLst>
              </a:tr>
              <a:tr h="749439">
                <a:tc>
                  <a:txBody>
                    <a:bodyPr/>
                    <a:lstStyle/>
                    <a:p>
                      <a:r>
                        <a:rPr lang="en-US" sz="2000" dirty="0"/>
                        <a:t>Minimize clutter</a:t>
                      </a:r>
                    </a:p>
                  </a:txBody>
                  <a:tcPr marL="101275" marR="101275" marT="50638" marB="506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Avoid chart junk</a:t>
                      </a:r>
                      <a:endParaRPr lang="en-US" sz="2000" dirty="0" err="1"/>
                    </a:p>
                  </a:txBody>
                  <a:tcPr marL="101275" marR="101275" marT="50638" marB="506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Remove unnecessary gridlines, colors</a:t>
                      </a:r>
                    </a:p>
                  </a:txBody>
                  <a:tcPr marL="101275" marR="101275" marT="50638" marB="506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98601"/>
                  </a:ext>
                </a:extLst>
              </a:tr>
              <a:tr h="749439">
                <a:tc>
                  <a:txBody>
                    <a:bodyPr/>
                    <a:lstStyle/>
                    <a:p>
                      <a:r>
                        <a:rPr lang="en-US" sz="2000" dirty="0"/>
                        <a:t>Use pre-attentive attributes</a:t>
                      </a:r>
                    </a:p>
                  </a:txBody>
                  <a:tcPr marL="101275" marR="101275" marT="50638" marB="506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Leverage color, shape, size</a:t>
                      </a:r>
                    </a:p>
                  </a:txBody>
                  <a:tcPr marL="101275" marR="101275" marT="50638" marB="506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Highlight key line in a line chart</a:t>
                      </a:r>
                    </a:p>
                  </a:txBody>
                  <a:tcPr marL="101275" marR="101275" marT="50638" marB="506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311238"/>
                  </a:ext>
                </a:extLst>
              </a:tr>
              <a:tr h="749439">
                <a:tc>
                  <a:txBody>
                    <a:bodyPr/>
                    <a:lstStyle/>
                    <a:p>
                      <a:r>
                        <a:rPr lang="en-US" sz="2000" dirty="0"/>
                        <a:t>Group related elements</a:t>
                      </a:r>
                    </a:p>
                  </a:txBody>
                  <a:tcPr marL="101275" marR="101275" marT="50638" marB="506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Align with Gestalt</a:t>
                      </a:r>
                    </a:p>
                  </a:txBody>
                  <a:tcPr marL="101275" marR="101275" marT="50638" marB="506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Put labels close to data points</a:t>
                      </a:r>
                    </a:p>
                    <a:p>
                      <a:pPr lvl="0">
                        <a:buNone/>
                      </a:pPr>
                      <a:r>
                        <a:rPr lang="en-US" sz="2000" dirty="0"/>
                        <a:t>Use similar colors for similar data</a:t>
                      </a:r>
                    </a:p>
                  </a:txBody>
                  <a:tcPr marL="101275" marR="101275" marT="50638" marB="506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242898"/>
                  </a:ext>
                </a:extLst>
              </a:tr>
              <a:tr h="749439">
                <a:tc>
                  <a:txBody>
                    <a:bodyPr/>
                    <a:lstStyle/>
                    <a:p>
                      <a:r>
                        <a:rPr lang="en-US" sz="2000" dirty="0"/>
                        <a:t>Group information</a:t>
                      </a:r>
                    </a:p>
                  </a:txBody>
                  <a:tcPr marL="101275" marR="101275" marT="50638" marB="506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Limit # of things to remember</a:t>
                      </a:r>
                    </a:p>
                  </a:txBody>
                  <a:tcPr marL="101275" marR="101275" marT="50638" marB="506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Group similar categories together</a:t>
                      </a:r>
                    </a:p>
                  </a:txBody>
                  <a:tcPr marL="101275" marR="101275" marT="50638" marB="506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311863"/>
                  </a:ext>
                </a:extLst>
              </a:tr>
              <a:tr h="749439">
                <a:tc>
                  <a:txBody>
                    <a:bodyPr/>
                    <a:lstStyle/>
                    <a:p>
                      <a:r>
                        <a:rPr lang="en-US" sz="2000" dirty="0"/>
                        <a:t>Progressive disclosure</a:t>
                      </a:r>
                    </a:p>
                  </a:txBody>
                  <a:tcPr marL="101275" marR="101275" marT="50638" marB="506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Don’t show everything at once</a:t>
                      </a:r>
                    </a:p>
                  </a:txBody>
                  <a:tcPr marL="101275" marR="101275" marT="50638" marB="506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Dashboard tabs or filters</a:t>
                      </a:r>
                    </a:p>
                  </a:txBody>
                  <a:tcPr marL="101275" marR="101275" marT="50638" marB="506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628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895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0B6D-3A76-7824-CDAA-FDFE40EA7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Junk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C0BA8-8E4B-687E-BAD9-F7311B29E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i="1" dirty="0"/>
              <a:t>Chart Junk is any visual element of a graph that is not necessary to understand the information represented on the graph.</a:t>
            </a:r>
          </a:p>
        </p:txBody>
      </p:sp>
      <p:pic>
        <p:nvPicPr>
          <p:cNvPr id="5" name="Picture 4" descr="Chart with Chart Junk">
            <a:extLst>
              <a:ext uri="{FF2B5EF4-FFF2-40B4-BE49-F238E27FC236}">
                <a16:creationId xmlns:a16="http://schemas.microsoft.com/office/drawing/2014/main" id="{CED47370-9EE8-1D1A-F329-C0247C91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87" y="2760286"/>
            <a:ext cx="5028808" cy="2869284"/>
          </a:xfrm>
          <a:prstGeom prst="rect">
            <a:avLst/>
          </a:prstGeom>
        </p:spPr>
      </p:pic>
      <p:pic>
        <p:nvPicPr>
          <p:cNvPr id="7" name="Content Placeholder 3" descr="Wall of Shame">
            <a:extLst>
              <a:ext uri="{FF2B5EF4-FFF2-40B4-BE49-F238E27FC236}">
                <a16:creationId xmlns:a16="http://schemas.microsoft.com/office/drawing/2014/main" id="{601311FB-5401-EDB8-191D-B2287C075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953" y="2245524"/>
            <a:ext cx="4256200" cy="44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2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AB33-FCB0-232F-BD6F-702469867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BFDEE-86BD-65D9-B854-27455875D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25" y="1690688"/>
            <a:ext cx="10467975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i="1" dirty="0">
                <a:ea typeface="+mn-lt"/>
                <a:cs typeface="+mn-lt"/>
              </a:rPr>
              <a:t>Pre-attentive attributes are visual properties that the human brain processes almost instantly, without conscious effort.</a:t>
            </a:r>
          </a:p>
        </p:txBody>
      </p:sp>
      <p:pic>
        <p:nvPicPr>
          <p:cNvPr id="4" name="Picture 3" descr="A screenshot of a diagram&#10;&#10;AI-generated content may be incorrect.">
            <a:extLst>
              <a:ext uri="{FF2B5EF4-FFF2-40B4-BE49-F238E27FC236}">
                <a16:creationId xmlns:a16="http://schemas.microsoft.com/office/drawing/2014/main" id="{F7B3A0B2-F873-079A-4BC1-87A1651F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72" y="2452904"/>
            <a:ext cx="5259838" cy="3388752"/>
          </a:xfrm>
          <a:prstGeom prst="rect">
            <a:avLst/>
          </a:prstGeom>
        </p:spPr>
      </p:pic>
      <p:pic>
        <p:nvPicPr>
          <p:cNvPr id="5" name="Picture 4" descr="preattentiveattributes-2.jpg (654×452)">
            <a:extLst>
              <a:ext uri="{FF2B5EF4-FFF2-40B4-BE49-F238E27FC236}">
                <a16:creationId xmlns:a16="http://schemas.microsoft.com/office/drawing/2014/main" id="{DE5DCCD6-2919-36E0-B7A9-CA372BADBA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2" t="-282" r="1234" b="9981"/>
          <a:stretch/>
        </p:blipFill>
        <p:spPr>
          <a:xfrm>
            <a:off x="6398891" y="2460837"/>
            <a:ext cx="5032570" cy="3383356"/>
          </a:xfrm>
          <a:prstGeom prst="rect">
            <a:avLst/>
          </a:prstGeom>
        </p:spPr>
      </p:pic>
      <p:pic>
        <p:nvPicPr>
          <p:cNvPr id="6" name="Picture 5" descr="preattentiveattributes-2.jpg (654×452)">
            <a:extLst>
              <a:ext uri="{FF2B5EF4-FFF2-40B4-BE49-F238E27FC236}">
                <a16:creationId xmlns:a16="http://schemas.microsoft.com/office/drawing/2014/main" id="{D6583709-337D-FDE3-45F4-5E75B0DC8C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160" r="-192" b="598"/>
          <a:stretch/>
        </p:blipFill>
        <p:spPr>
          <a:xfrm>
            <a:off x="909637" y="6057681"/>
            <a:ext cx="6638946" cy="487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04CEFD-8D13-46DA-CCB4-0678C9CCE9E9}"/>
              </a:ext>
            </a:extLst>
          </p:cNvPr>
          <p:cNvSpPr txBox="1"/>
          <p:nvPr/>
        </p:nvSpPr>
        <p:spPr>
          <a:xfrm>
            <a:off x="9727406" y="6175375"/>
            <a:ext cx="21947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4"/>
              </a:rPr>
              <a:t>LEARN MORE HERE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BA227-C49D-3F8E-15A9-72330F6448A3}"/>
              </a:ext>
            </a:extLst>
          </p:cNvPr>
          <p:cNvSpPr txBox="1"/>
          <p:nvPr/>
        </p:nvSpPr>
        <p:spPr>
          <a:xfrm>
            <a:off x="9511605" y="182219"/>
            <a:ext cx="26403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5"/>
              </a:rPr>
              <a:t>LEARN MORE 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70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1C39E-687B-BD2A-5889-17197D77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3361A-D001-D3FA-242E-F40BB6161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i="1" dirty="0">
                <a:ea typeface="+mn-lt"/>
                <a:cs typeface="+mn-lt"/>
              </a:rPr>
              <a:t>Gestalt principles describe the subconscious rules our brain uses to spot patterns—why spacing, color, shape, and lines in a chart instantly snap separate marks into meaningful groups before we even think about it.</a:t>
            </a:r>
            <a:endParaRPr lang="en-US" sz="2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637DA-5724-37F8-E8CC-7E1276E4DFA0}"/>
              </a:ext>
            </a:extLst>
          </p:cNvPr>
          <p:cNvSpPr txBox="1"/>
          <p:nvPr/>
        </p:nvSpPr>
        <p:spPr>
          <a:xfrm>
            <a:off x="835929" y="2923250"/>
            <a:ext cx="2498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Closure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7A739-1CBB-518D-82A7-496855E7D5A3}"/>
              </a:ext>
            </a:extLst>
          </p:cNvPr>
          <p:cNvSpPr txBox="1"/>
          <p:nvPr/>
        </p:nvSpPr>
        <p:spPr>
          <a:xfrm>
            <a:off x="4420957" y="2923249"/>
            <a:ext cx="2498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Continuity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B09C1-98A6-8542-3358-FD658A78982A}"/>
              </a:ext>
            </a:extLst>
          </p:cNvPr>
          <p:cNvSpPr txBox="1"/>
          <p:nvPr/>
        </p:nvSpPr>
        <p:spPr>
          <a:xfrm>
            <a:off x="8310785" y="2923248"/>
            <a:ext cx="2498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Enclosure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BAC643-81B2-41A3-F7C7-1727D47EDE39}"/>
              </a:ext>
            </a:extLst>
          </p:cNvPr>
          <p:cNvSpPr txBox="1"/>
          <p:nvPr/>
        </p:nvSpPr>
        <p:spPr>
          <a:xfrm>
            <a:off x="835927" y="4918961"/>
            <a:ext cx="2498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Proximity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00853-9F77-4431-3577-DCC300767440}"/>
              </a:ext>
            </a:extLst>
          </p:cNvPr>
          <p:cNvSpPr txBox="1"/>
          <p:nvPr/>
        </p:nvSpPr>
        <p:spPr>
          <a:xfrm>
            <a:off x="4420955" y="4918960"/>
            <a:ext cx="2498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CEDA8-EE3D-4A2A-4906-C07557822A5E}"/>
              </a:ext>
            </a:extLst>
          </p:cNvPr>
          <p:cNvSpPr txBox="1"/>
          <p:nvPr/>
        </p:nvSpPr>
        <p:spPr>
          <a:xfrm>
            <a:off x="8310783" y="4918959"/>
            <a:ext cx="2498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Connection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429B2-908F-C138-0C1E-C3CAF5B8D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41" y="3574142"/>
            <a:ext cx="2742747" cy="849087"/>
          </a:xfrm>
          <a:prstGeom prst="rect">
            <a:avLst/>
          </a:prstGeom>
        </p:spPr>
      </p:pic>
      <p:pic>
        <p:nvPicPr>
          <p:cNvPr id="12" name="Picture 11" descr="A red and black dotted line&#10;&#10;AI-generated content may be incorrect.">
            <a:extLst>
              <a:ext uri="{FF2B5EF4-FFF2-40B4-BE49-F238E27FC236}">
                <a16:creationId xmlns:a16="http://schemas.microsoft.com/office/drawing/2014/main" id="{63581CF2-8735-4BF4-1927-6C01AD5FC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558" y="3349171"/>
            <a:ext cx="2464254" cy="1306286"/>
          </a:xfrm>
          <a:prstGeom prst="rect">
            <a:avLst/>
          </a:prstGeom>
        </p:spPr>
      </p:pic>
      <p:pic>
        <p:nvPicPr>
          <p:cNvPr id="13" name="Picture 12" descr="A group of black dots&#10;&#10;AI-generated content may be incorrect.">
            <a:extLst>
              <a:ext uri="{FF2B5EF4-FFF2-40B4-BE49-F238E27FC236}">
                <a16:creationId xmlns:a16="http://schemas.microsoft.com/office/drawing/2014/main" id="{B31FCE25-09A0-BE59-EDEF-19B044AD4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75" y="5290910"/>
            <a:ext cx="1666422" cy="1450521"/>
          </a:xfrm>
          <a:prstGeom prst="rect">
            <a:avLst/>
          </a:prstGeom>
        </p:spPr>
      </p:pic>
      <p:pic>
        <p:nvPicPr>
          <p:cNvPr id="14" name="Picture 13" descr="A group of dots with different colors&#10;&#10;AI-generated content may be incorrect.">
            <a:extLst>
              <a:ext uri="{FF2B5EF4-FFF2-40B4-BE49-F238E27FC236}">
                <a16:creationId xmlns:a16="http://schemas.microsoft.com/office/drawing/2014/main" id="{128A1DF8-F20C-88BD-9319-B4C168E66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824" y="5290911"/>
            <a:ext cx="1762125" cy="1450522"/>
          </a:xfrm>
          <a:prstGeom prst="rect">
            <a:avLst/>
          </a:prstGeom>
        </p:spPr>
      </p:pic>
      <p:pic>
        <p:nvPicPr>
          <p:cNvPr id="15" name="Picture 14" descr="A blue and black dot pattern&#10;&#10;AI-generated content may be incorrect.">
            <a:extLst>
              <a:ext uri="{FF2B5EF4-FFF2-40B4-BE49-F238E27FC236}">
                <a16:creationId xmlns:a16="http://schemas.microsoft.com/office/drawing/2014/main" id="{50F9B3B2-976A-4CB0-916D-FB62AC238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0790" y="3241901"/>
            <a:ext cx="2000250" cy="1419225"/>
          </a:xfrm>
          <a:prstGeom prst="rect">
            <a:avLst/>
          </a:prstGeom>
        </p:spPr>
      </p:pic>
      <p:pic>
        <p:nvPicPr>
          <p:cNvPr id="16" name="Picture 15" descr="Gestalt and Design: Uniform Connectedness | by Kathryncodonnell | Medium">
            <a:extLst>
              <a:ext uri="{FF2B5EF4-FFF2-40B4-BE49-F238E27FC236}">
                <a16:creationId xmlns:a16="http://schemas.microsoft.com/office/drawing/2014/main" id="{71C08B3F-FE22-C548-5153-AAC2A6B073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"/>
                    </a14:imgEffect>
                    <a14:imgEffect>
                      <a14:brightnessContrast contras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9428" y="5288643"/>
            <a:ext cx="1734457" cy="14550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57E290-8EA0-7011-2A35-42BCC2664C01}"/>
              </a:ext>
            </a:extLst>
          </p:cNvPr>
          <p:cNvSpPr txBox="1"/>
          <p:nvPr/>
        </p:nvSpPr>
        <p:spPr>
          <a:xfrm>
            <a:off x="9559728" y="180941"/>
            <a:ext cx="32562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9"/>
              </a:rPr>
              <a:t>LEARN MORE HERE!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8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7563-AF73-F419-C8A2-511AB7EC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207D6-FF35-A168-46D6-EE2BCA151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example</a:t>
            </a:r>
          </a:p>
        </p:txBody>
      </p:sp>
    </p:spTree>
    <p:extLst>
      <p:ext uri="{BB962C8B-B14F-4D97-AF65-F5344CB8AC3E}">
        <p14:creationId xmlns:p14="http://schemas.microsoft.com/office/powerpoint/2010/main" val="111125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40CC-4F02-B5F7-48FB-7DEFAB1E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Disclosure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ACB32-612C-156F-5F37-03EC8C8A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65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Tell a story!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BC0AA-0AB9-2A40-E763-A92D33298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551" y="1710170"/>
            <a:ext cx="7721929" cy="513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08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860F-DDDA-4678-0A6D-B0325EAA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3DA7-1383-A2B0-465A-C49E3FAE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7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u="sng" dirty="0"/>
              <a:t>What Makes a Data Story</a:t>
            </a:r>
          </a:p>
          <a:p>
            <a:pPr marL="514350" indent="-514350">
              <a:buAutoNum type="arabicPeriod"/>
            </a:pPr>
            <a:r>
              <a:rPr lang="en-US" dirty="0"/>
              <a:t>Data Foundation</a:t>
            </a:r>
          </a:p>
          <a:p>
            <a:pPr marL="514350" indent="-514350">
              <a:buAutoNum type="arabicPeriod"/>
            </a:pPr>
            <a:r>
              <a:rPr lang="en-US" dirty="0"/>
              <a:t>Main Point</a:t>
            </a:r>
          </a:p>
          <a:p>
            <a:pPr marL="514350" indent="-514350">
              <a:buAutoNum type="arabicPeriod"/>
            </a:pPr>
            <a:r>
              <a:rPr lang="en-US" dirty="0"/>
              <a:t>Explanatory Focus</a:t>
            </a:r>
          </a:p>
          <a:p>
            <a:pPr marL="514350" indent="-514350">
              <a:buAutoNum type="arabicPeriod"/>
            </a:pPr>
            <a:r>
              <a:rPr lang="en-US" dirty="0"/>
              <a:t>Linear Sequence</a:t>
            </a:r>
          </a:p>
          <a:p>
            <a:pPr marL="514350" indent="-514350">
              <a:buAutoNum type="arabicPeriod"/>
            </a:pPr>
            <a:r>
              <a:rPr lang="en-US" dirty="0"/>
              <a:t>Dramatic Elements</a:t>
            </a:r>
          </a:p>
          <a:p>
            <a:pPr marL="514350" indent="-514350">
              <a:buAutoNum type="arabicPeriod"/>
            </a:pPr>
            <a:r>
              <a:rPr lang="en-US" dirty="0"/>
              <a:t>Visual Anchors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0C8B8C-B742-C341-081A-F1A0FB75F3E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65785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How do you do it?</a:t>
            </a:r>
            <a:endParaRPr 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Get the Right Data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Create the Right Visualizations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Put them in the Right Order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Remove Noise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Focus Attention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Make it Approachable</a:t>
            </a:r>
          </a:p>
          <a:p>
            <a:pPr marL="514350" indent="-514350">
              <a:buAutoNum type="arabicPeriod"/>
            </a:pPr>
            <a:r>
              <a:rPr lang="en-US" dirty="0"/>
              <a:t>Instill Trust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A3C719-2F22-5D95-833E-C8DEB8EDF491}"/>
              </a:ext>
            </a:extLst>
          </p:cNvPr>
          <p:cNvSpPr txBox="1"/>
          <p:nvPr/>
        </p:nvSpPr>
        <p:spPr>
          <a:xfrm>
            <a:off x="837898" y="6179313"/>
            <a:ext cx="50565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2"/>
              </a:rPr>
              <a:t>LEARN MORE HERE!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FA766-C92A-9CA7-6446-AF0EF4D3273F}"/>
              </a:ext>
            </a:extLst>
          </p:cNvPr>
          <p:cNvSpPr txBox="1"/>
          <p:nvPr/>
        </p:nvSpPr>
        <p:spPr>
          <a:xfrm>
            <a:off x="3066747" y="6179312"/>
            <a:ext cx="50565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/>
              </a:rPr>
              <a:t>AND HERE!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60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A9E79-F7BC-FEA1-C7AF-C97C272D3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your visual to your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3CB6A-9CE6-D911-D6CA-7117E7301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8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666B3-C51A-418C-5042-8302632A0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29F00E-4960-A7A5-C6F9-0CEC2D0247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5662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31A9-E959-4040-A547-8A33C804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D190-8FC7-B801-A720-C392F7F76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02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0D48-3283-10BB-7A5C-75EE3FF40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1611-82D1-FA14-FEA7-11677A4B3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2275"/>
            <a:ext cx="10515600" cy="448468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Python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Matplotlib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Bokeh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Altair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Seaborn</a:t>
            </a:r>
          </a:p>
          <a:p>
            <a:r>
              <a:rPr lang="en-US" dirty="0"/>
              <a:t>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built-in graphics library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ggplot2</a:t>
            </a:r>
          </a:p>
          <a:p>
            <a:r>
              <a:rPr lang="en-US" dirty="0"/>
              <a:t>R and Python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/>
              <a:t>Plotly</a:t>
            </a:r>
            <a:endParaRPr lang="en-US"/>
          </a:p>
          <a:p>
            <a:r>
              <a:rPr lang="en-US" dirty="0" err="1"/>
              <a:t>Javascript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D3</a:t>
            </a:r>
          </a:p>
          <a:p>
            <a:r>
              <a:rPr lang="en-US" dirty="0"/>
              <a:t>Dashboarding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 err="1"/>
              <a:t>PowerBI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2521362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797B-941E-4AD4-9A64-222E3F88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Visualization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132C0-3F8A-7A58-B8DC-941CCCA91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Enables pattern recognition and comparison</a:t>
            </a:r>
          </a:p>
          <a:p>
            <a:r>
              <a:rPr lang="en-US" dirty="0"/>
              <a:t>Reveals trends, outliers, and relationships not visible in raw tables</a:t>
            </a:r>
          </a:p>
          <a:p>
            <a:r>
              <a:rPr lang="en-US" dirty="0"/>
              <a:t>Helps bridge the gap between technical analysis and business decisions</a:t>
            </a:r>
          </a:p>
          <a:p>
            <a:r>
              <a:rPr lang="en-US" dirty="0"/>
              <a:t>Empowers audiences — technical or not — to ask better questions</a:t>
            </a:r>
          </a:p>
        </p:txBody>
      </p:sp>
    </p:spTree>
    <p:extLst>
      <p:ext uri="{BB962C8B-B14F-4D97-AF65-F5344CB8AC3E}">
        <p14:creationId xmlns:p14="http://schemas.microsoft.com/office/powerpoint/2010/main" val="2675923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D8BC8-F0AC-73A1-2B27-B3F6C5AC9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1A26-A7FA-9629-F02C-16CD702C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Visuals Drive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8E0F9-B033-5D93-6035-A5689278A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19587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Florence Nightingale’s 1858 coxcomb diagram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John Snow’s 1854 cholera map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Hans Rosling’s 200 Countries, 200 Years, 4 Minutes Bubble chart</a:t>
            </a:r>
            <a:endParaRPr lang="en-US" dirty="0"/>
          </a:p>
        </p:txBody>
      </p:sp>
      <p:pic>
        <p:nvPicPr>
          <p:cNvPr id="2050" name="Picture 2" descr="John Snow's cholera map of Soho">
            <a:extLst>
              <a:ext uri="{FF2B5EF4-FFF2-40B4-BE49-F238E27FC236}">
                <a16:creationId xmlns:a16="http://schemas.microsoft.com/office/drawing/2014/main" id="{2014ED91-CA73-48F2-9C41-BA4C51619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560" y="2770581"/>
            <a:ext cx="2716413" cy="16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7660C6-D966-D3BE-6FCA-59F0F01EE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403" y="31674"/>
            <a:ext cx="3236277" cy="260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apminder World | Gapminder">
            <a:extLst>
              <a:ext uri="{FF2B5EF4-FFF2-40B4-BE49-F238E27FC236}">
                <a16:creationId xmlns:a16="http://schemas.microsoft.com/office/drawing/2014/main" id="{DA18AF27-F507-CCD2-2C69-4AEDF1DD7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472" y="4478239"/>
            <a:ext cx="3114368" cy="22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376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F4338-C9AF-BECB-116C-1C2E88150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Visuals are Confusing!</a:t>
            </a:r>
          </a:p>
        </p:txBody>
      </p:sp>
      <p:pic>
        <p:nvPicPr>
          <p:cNvPr id="4" name="Content Placeholder 3" descr="Wall of Shame">
            <a:extLst>
              <a:ext uri="{FF2B5EF4-FFF2-40B4-BE49-F238E27FC236}">
                <a16:creationId xmlns:a16="http://schemas.microsoft.com/office/drawing/2014/main" id="{8119CDA7-57A6-0F6B-A237-45086785A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9235"/>
            <a:ext cx="4743251" cy="5029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911C5-0C56-60FD-C8AD-ECDEB2C766B6}"/>
              </a:ext>
            </a:extLst>
          </p:cNvPr>
          <p:cNvSpPr txBox="1"/>
          <p:nvPr/>
        </p:nvSpPr>
        <p:spPr>
          <a:xfrm>
            <a:off x="6610551" y="1981259"/>
            <a:ext cx="39481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 the USA or Honduras export more bananas in 1997?</a:t>
            </a:r>
          </a:p>
          <a:p>
            <a:endParaRPr lang="en-US" dirty="0"/>
          </a:p>
          <a:p>
            <a:r>
              <a:rPr lang="en-US" dirty="0"/>
              <a:t>Did the UAE, export more of fewer bananas between 1996 and 1998?</a:t>
            </a:r>
          </a:p>
          <a:p>
            <a:endParaRPr lang="en-US" dirty="0"/>
          </a:p>
          <a:p>
            <a:r>
              <a:rPr lang="en-US" dirty="0"/>
              <a:t>Approximately how many bananas were exported by Columbia in 1999?</a:t>
            </a:r>
          </a:p>
          <a:p>
            <a:endParaRPr lang="en-US" dirty="0"/>
          </a:p>
          <a:p>
            <a:r>
              <a:rPr lang="en-US" dirty="0"/>
              <a:t>How does the Philippians compare to Columbia?</a:t>
            </a:r>
          </a:p>
        </p:txBody>
      </p:sp>
    </p:spTree>
    <p:extLst>
      <p:ext uri="{BB962C8B-B14F-4D97-AF65-F5344CB8AC3E}">
        <p14:creationId xmlns:p14="http://schemas.microsoft.com/office/powerpoint/2010/main" val="3618500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45F39-7EA2-AEF3-2A55-39F3C7348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002CB-BB5A-BBA6-C945-181DBC88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Visuals are Confusing!</a:t>
            </a:r>
          </a:p>
        </p:txBody>
      </p:sp>
      <p:pic>
        <p:nvPicPr>
          <p:cNvPr id="8" name="Picture 7" descr="r/dataisugly - World crude oil price vs. oil consumption">
            <a:extLst>
              <a:ext uri="{FF2B5EF4-FFF2-40B4-BE49-F238E27FC236}">
                <a16:creationId xmlns:a16="http://schemas.microsoft.com/office/drawing/2014/main" id="{58024B61-C2C6-85C3-CE5F-78CA48A5A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022" y="1374392"/>
            <a:ext cx="6895955" cy="494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14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869BC-0F86-2A9A-A3C4-42E553137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442B4-5995-7E5B-4A07-E3A3DD75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Visuals are Confusing!</a:t>
            </a:r>
          </a:p>
        </p:txBody>
      </p:sp>
      <p:pic>
        <p:nvPicPr>
          <p:cNvPr id="3" name="Picture 2" descr="r/dataisugly - When the Y axis goes from &quot;clipboard&quot; to &quot;flowertop&quot;">
            <a:extLst>
              <a:ext uri="{FF2B5EF4-FFF2-40B4-BE49-F238E27FC236}">
                <a16:creationId xmlns:a16="http://schemas.microsoft.com/office/drawing/2014/main" id="{CE31B2F2-0201-0FB7-F8B3-AA95B16E0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2472"/>
            <a:ext cx="3558681" cy="3653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532A1A-0B46-B510-B0FC-27C2F8D1C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449" y="2002472"/>
            <a:ext cx="3653208" cy="3653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21B942-3864-40D9-7959-DF654B37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225" y="2002472"/>
            <a:ext cx="2848633" cy="365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3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9CC0-F98F-75AB-718E-47D2DB91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Visuals Lead to Misinformation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990-E42B-FB62-5F72-7EEDBB724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5092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Florida Gun Deaths</a:t>
            </a:r>
            <a:endParaRPr lang="en-US" dirty="0"/>
          </a:p>
        </p:txBody>
      </p:sp>
      <p:pic>
        <p:nvPicPr>
          <p:cNvPr id="3074" name="Picture 2" descr="reuters-chart">
            <a:extLst>
              <a:ext uri="{FF2B5EF4-FFF2-40B4-BE49-F238E27FC236}">
                <a16:creationId xmlns:a16="http://schemas.microsoft.com/office/drawing/2014/main" id="{246572FE-2051-BD7B-A61F-CE3E90BED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15" y="2284143"/>
            <a:ext cx="3217545" cy="402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D311F0-8BFF-FBFB-95FC-119900995536}"/>
              </a:ext>
            </a:extLst>
          </p:cNvPr>
          <p:cNvSpPr txBox="1">
            <a:spLocks/>
          </p:cNvSpPr>
          <p:nvPr/>
        </p:nvSpPr>
        <p:spPr>
          <a:xfrm>
            <a:off x="6096000" y="1822450"/>
            <a:ext cx="457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Immigration Enforcement</a:t>
            </a:r>
            <a:endParaRPr lang="en-US" dirty="0"/>
          </a:p>
        </p:txBody>
      </p:sp>
      <p:pic>
        <p:nvPicPr>
          <p:cNvPr id="3080" name="Picture 8" descr="Fox News' Newest Dishonest Chart: Immigration Enforcement | Media Matters  for America">
            <a:extLst>
              <a:ext uri="{FF2B5EF4-FFF2-40B4-BE49-F238E27FC236}">
                <a16:creationId xmlns:a16="http://schemas.microsoft.com/office/drawing/2014/main" id="{17524366-F7F8-1F08-34E3-3A7360258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2707346"/>
            <a:ext cx="53721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681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B667-207C-AB11-0DBB-76BB8DE79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make good visuals?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D4CD0-C9AB-BB74-B41A-21A0D5C46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Reduce Cognitive Load</a:t>
            </a:r>
          </a:p>
          <a:p>
            <a:r>
              <a:rPr lang="en-US" dirty="0"/>
              <a:t>Leverage Gestalt Principles of Visual Grouping</a:t>
            </a:r>
          </a:p>
          <a:p>
            <a:r>
              <a:rPr lang="en-US" dirty="0"/>
              <a:t>Follow Data Story Telling Best Practices</a:t>
            </a:r>
          </a:p>
          <a:p>
            <a:r>
              <a:rPr lang="en-US" dirty="0"/>
              <a:t>Don’t Over-Complicate Things!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75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2088</TotalTime>
  <Words>215</Words>
  <Application>Microsoft Office PowerPoint</Application>
  <PresentationFormat>Widescreen</PresentationFormat>
  <Paragraphs>47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Outline</vt:lpstr>
      <vt:lpstr>Why Data Visualization Matters</vt:lpstr>
      <vt:lpstr>Good Visuals Drive Action</vt:lpstr>
      <vt:lpstr>Bad Visuals are Confusing!</vt:lpstr>
      <vt:lpstr>Bad Visuals are Confusing!</vt:lpstr>
      <vt:lpstr>Bad Visuals are Confusing!</vt:lpstr>
      <vt:lpstr>Bad Visuals Lead to Misinformation</vt:lpstr>
      <vt:lpstr>How do we make good visuals?</vt:lpstr>
      <vt:lpstr>PowerPoint Presentation</vt:lpstr>
      <vt:lpstr>Analytical vs Explanatory Data Visualization </vt:lpstr>
      <vt:lpstr>Strategies for Reducing Cognitive Load</vt:lpstr>
      <vt:lpstr>Chart Junk</vt:lpstr>
      <vt:lpstr>Pre-attentive Attributes</vt:lpstr>
      <vt:lpstr>Gestalt Principles</vt:lpstr>
      <vt:lpstr>Grouping Information</vt:lpstr>
      <vt:lpstr>Progressive Disclosure</vt:lpstr>
      <vt:lpstr>Data Storytelling</vt:lpstr>
      <vt:lpstr>Match your visual to your message</vt:lpstr>
      <vt:lpstr>Putting it All Together</vt:lpstr>
      <vt:lpstr>Tools of the Trade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Burch, Benjamin</cp:lastModifiedBy>
  <cp:revision>394</cp:revision>
  <dcterms:created xsi:type="dcterms:W3CDTF">2025-03-29T16:12:49Z</dcterms:created>
  <dcterms:modified xsi:type="dcterms:W3CDTF">2025-04-26T01:42:23Z</dcterms:modified>
</cp:coreProperties>
</file>